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67" r:id="rId2"/>
    <p:sldId id="266" r:id="rId3"/>
    <p:sldId id="268" r:id="rId4"/>
    <p:sldId id="265" r:id="rId5"/>
    <p:sldId id="269" r:id="rId6"/>
    <p:sldId id="270" r:id="rId7"/>
    <p:sldId id="271" r:id="rId8"/>
    <p:sldId id="272" r:id="rId9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4660"/>
  </p:normalViewPr>
  <p:slideViewPr>
    <p:cSldViewPr>
      <p:cViewPr varScale="1">
        <p:scale>
          <a:sx n="60" d="100"/>
          <a:sy n="60" d="100"/>
        </p:scale>
        <p:origin x="3432" y="10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1890" y="-84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D1BFA4A3-7DF8-4F29-8719-B1DD702BAC4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8708482D-3857-4F37-A4DC-444C0A23715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FBFE611-FC6B-41C1-975B-84BC1015CC0C}" type="datetimeFigureOut">
              <a:rPr lang="ja-JP" altLang="en-US"/>
              <a:pPr/>
              <a:t>2019/1/28</a:t>
            </a:fld>
            <a:endParaRPr lang="en-US" altLang="ja-JP"/>
          </a:p>
        </p:txBody>
      </p:sp>
      <p:sp>
        <p:nvSpPr>
          <p:cNvPr id="20484" name="Rectangle 4">
            <a:extLst>
              <a:ext uri="{FF2B5EF4-FFF2-40B4-BE49-F238E27FC236}">
                <a16:creationId xmlns:a16="http://schemas.microsoft.com/office/drawing/2014/main" id="{A3D7CA30-34D1-47CC-B5D1-1B1D1809577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0485" name="Rectangle 5">
            <a:extLst>
              <a:ext uri="{FF2B5EF4-FFF2-40B4-BE49-F238E27FC236}">
                <a16:creationId xmlns:a16="http://schemas.microsoft.com/office/drawing/2014/main" id="{A5E1D1B6-D51A-42CB-974C-E205B5F7AAB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BA7EAE4-9A76-4E56-8281-D199C32352E6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41767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88457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207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57343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73612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31302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84614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25866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471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08440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98128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66" name="Group 282">
            <a:extLst>
              <a:ext uri="{FF2B5EF4-FFF2-40B4-BE49-F238E27FC236}">
                <a16:creationId xmlns:a16="http://schemas.microsoft.com/office/drawing/2014/main" id="{D41818F6-0BE4-424B-B3AA-5FC7F33579E4}"/>
              </a:ext>
            </a:extLst>
          </p:cNvPr>
          <p:cNvGrpSpPr>
            <a:grpSpLocks/>
          </p:cNvGrpSpPr>
          <p:nvPr/>
        </p:nvGrpSpPr>
        <p:grpSpPr bwMode="auto">
          <a:xfrm>
            <a:off x="1335088" y="325438"/>
            <a:ext cx="7470775" cy="12196762"/>
            <a:chOff x="841" y="205"/>
            <a:chExt cx="4706" cy="7683"/>
          </a:xfrm>
        </p:grpSpPr>
        <p:sp>
          <p:nvSpPr>
            <p:cNvPr id="16643" name="Freeform 259">
              <a:extLst>
                <a:ext uri="{FF2B5EF4-FFF2-40B4-BE49-F238E27FC236}">
                  <a16:creationId xmlns:a16="http://schemas.microsoft.com/office/drawing/2014/main" id="{DF44C3BF-8004-4A27-A145-9763E9132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" y="5279"/>
              <a:ext cx="1646" cy="2609"/>
            </a:xfrm>
            <a:custGeom>
              <a:avLst/>
              <a:gdLst>
                <a:gd name="T0" fmla="*/ 454 w 1645"/>
                <a:gd name="T1" fmla="*/ 1871 h 2609"/>
                <a:gd name="T2" fmla="*/ 567 w 1645"/>
                <a:gd name="T3" fmla="*/ 1843 h 2609"/>
                <a:gd name="T4" fmla="*/ 652 w 1645"/>
                <a:gd name="T5" fmla="*/ 1616 h 2609"/>
                <a:gd name="T6" fmla="*/ 539 w 1645"/>
                <a:gd name="T7" fmla="*/ 1503 h 2609"/>
                <a:gd name="T8" fmla="*/ 426 w 1645"/>
                <a:gd name="T9" fmla="*/ 1503 h 2609"/>
                <a:gd name="T10" fmla="*/ 397 w 1645"/>
                <a:gd name="T11" fmla="*/ 1446 h 2609"/>
                <a:gd name="T12" fmla="*/ 369 w 1645"/>
                <a:gd name="T13" fmla="*/ 1304 h 2609"/>
                <a:gd name="T14" fmla="*/ 482 w 1645"/>
                <a:gd name="T15" fmla="*/ 1049 h 2609"/>
                <a:gd name="T16" fmla="*/ 482 w 1645"/>
                <a:gd name="T17" fmla="*/ 908 h 2609"/>
                <a:gd name="T18" fmla="*/ 624 w 1645"/>
                <a:gd name="T19" fmla="*/ 908 h 2609"/>
                <a:gd name="T20" fmla="*/ 681 w 1645"/>
                <a:gd name="T21" fmla="*/ 851 h 2609"/>
                <a:gd name="T22" fmla="*/ 709 w 1645"/>
                <a:gd name="T23" fmla="*/ 709 h 2609"/>
                <a:gd name="T24" fmla="*/ 539 w 1645"/>
                <a:gd name="T25" fmla="*/ 511 h 2609"/>
                <a:gd name="T26" fmla="*/ 369 w 1645"/>
                <a:gd name="T27" fmla="*/ 454 h 2609"/>
                <a:gd name="T28" fmla="*/ 142 w 1645"/>
                <a:gd name="T29" fmla="*/ 454 h 2609"/>
                <a:gd name="T30" fmla="*/ 0 w 1645"/>
                <a:gd name="T31" fmla="*/ 511 h 2609"/>
                <a:gd name="T32" fmla="*/ 369 w 1645"/>
                <a:gd name="T33" fmla="*/ 0 h 2609"/>
                <a:gd name="T34" fmla="*/ 482 w 1645"/>
                <a:gd name="T35" fmla="*/ 29 h 2609"/>
                <a:gd name="T36" fmla="*/ 567 w 1645"/>
                <a:gd name="T37" fmla="*/ 170 h 2609"/>
                <a:gd name="T38" fmla="*/ 539 w 1645"/>
                <a:gd name="T39" fmla="*/ 341 h 2609"/>
                <a:gd name="T40" fmla="*/ 652 w 1645"/>
                <a:gd name="T41" fmla="*/ 397 h 2609"/>
                <a:gd name="T42" fmla="*/ 766 w 1645"/>
                <a:gd name="T43" fmla="*/ 482 h 2609"/>
                <a:gd name="T44" fmla="*/ 766 w 1645"/>
                <a:gd name="T45" fmla="*/ 652 h 2609"/>
                <a:gd name="T46" fmla="*/ 879 w 1645"/>
                <a:gd name="T47" fmla="*/ 851 h 2609"/>
                <a:gd name="T48" fmla="*/ 1049 w 1645"/>
                <a:gd name="T49" fmla="*/ 908 h 2609"/>
                <a:gd name="T50" fmla="*/ 1163 w 1645"/>
                <a:gd name="T51" fmla="*/ 1049 h 2609"/>
                <a:gd name="T52" fmla="*/ 1276 w 1645"/>
                <a:gd name="T53" fmla="*/ 1163 h 2609"/>
                <a:gd name="T54" fmla="*/ 1361 w 1645"/>
                <a:gd name="T55" fmla="*/ 1191 h 2609"/>
                <a:gd name="T56" fmla="*/ 1474 w 1645"/>
                <a:gd name="T57" fmla="*/ 1588 h 2609"/>
                <a:gd name="T58" fmla="*/ 1645 w 1645"/>
                <a:gd name="T59" fmla="*/ 1673 h 2609"/>
                <a:gd name="T60" fmla="*/ 1276 w 1645"/>
                <a:gd name="T61" fmla="*/ 2127 h 2609"/>
                <a:gd name="T62" fmla="*/ 1248 w 1645"/>
                <a:gd name="T63" fmla="*/ 2523 h 2609"/>
                <a:gd name="T64" fmla="*/ 1049 w 1645"/>
                <a:gd name="T65" fmla="*/ 2552 h 2609"/>
                <a:gd name="T66" fmla="*/ 851 w 1645"/>
                <a:gd name="T67" fmla="*/ 2609 h 2609"/>
                <a:gd name="T68" fmla="*/ 681 w 1645"/>
                <a:gd name="T69" fmla="*/ 2438 h 2609"/>
                <a:gd name="T70" fmla="*/ 482 w 1645"/>
                <a:gd name="T71" fmla="*/ 2212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5" h="2609">
                  <a:moveTo>
                    <a:pt x="369" y="2155"/>
                  </a:moveTo>
                  <a:lnTo>
                    <a:pt x="454" y="1871"/>
                  </a:lnTo>
                  <a:lnTo>
                    <a:pt x="511" y="1843"/>
                  </a:lnTo>
                  <a:lnTo>
                    <a:pt x="567" y="1843"/>
                  </a:lnTo>
                  <a:lnTo>
                    <a:pt x="596" y="1673"/>
                  </a:lnTo>
                  <a:lnTo>
                    <a:pt x="652" y="1616"/>
                  </a:lnTo>
                  <a:lnTo>
                    <a:pt x="596" y="1616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26" y="1503"/>
                  </a:lnTo>
                  <a:lnTo>
                    <a:pt x="369" y="1503"/>
                  </a:lnTo>
                  <a:lnTo>
                    <a:pt x="397" y="1446"/>
                  </a:lnTo>
                  <a:lnTo>
                    <a:pt x="369" y="1418"/>
                  </a:lnTo>
                  <a:lnTo>
                    <a:pt x="369" y="1304"/>
                  </a:lnTo>
                  <a:lnTo>
                    <a:pt x="482" y="1191"/>
                  </a:lnTo>
                  <a:lnTo>
                    <a:pt x="482" y="1049"/>
                  </a:lnTo>
                  <a:lnTo>
                    <a:pt x="511" y="1021"/>
                  </a:lnTo>
                  <a:lnTo>
                    <a:pt x="482" y="908"/>
                  </a:lnTo>
                  <a:lnTo>
                    <a:pt x="567" y="936"/>
                  </a:lnTo>
                  <a:lnTo>
                    <a:pt x="624" y="908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737"/>
                  </a:lnTo>
                  <a:lnTo>
                    <a:pt x="709" y="709"/>
                  </a:lnTo>
                  <a:lnTo>
                    <a:pt x="624" y="567"/>
                  </a:lnTo>
                  <a:lnTo>
                    <a:pt x="539" y="511"/>
                  </a:lnTo>
                  <a:lnTo>
                    <a:pt x="454" y="511"/>
                  </a:lnTo>
                  <a:lnTo>
                    <a:pt x="369" y="454"/>
                  </a:lnTo>
                  <a:lnTo>
                    <a:pt x="312" y="482"/>
                  </a:lnTo>
                  <a:lnTo>
                    <a:pt x="142" y="454"/>
                  </a:lnTo>
                  <a:lnTo>
                    <a:pt x="57" y="539"/>
                  </a:lnTo>
                  <a:lnTo>
                    <a:pt x="0" y="511"/>
                  </a:lnTo>
                  <a:lnTo>
                    <a:pt x="170" y="312"/>
                  </a:lnTo>
                  <a:lnTo>
                    <a:pt x="369" y="0"/>
                  </a:lnTo>
                  <a:lnTo>
                    <a:pt x="426" y="57"/>
                  </a:lnTo>
                  <a:lnTo>
                    <a:pt x="482" y="29"/>
                  </a:lnTo>
                  <a:lnTo>
                    <a:pt x="539" y="85"/>
                  </a:lnTo>
                  <a:lnTo>
                    <a:pt x="567" y="170"/>
                  </a:lnTo>
                  <a:lnTo>
                    <a:pt x="539" y="284"/>
                  </a:lnTo>
                  <a:lnTo>
                    <a:pt x="539" y="341"/>
                  </a:lnTo>
                  <a:lnTo>
                    <a:pt x="596" y="397"/>
                  </a:lnTo>
                  <a:lnTo>
                    <a:pt x="652" y="397"/>
                  </a:lnTo>
                  <a:lnTo>
                    <a:pt x="766" y="426"/>
                  </a:lnTo>
                  <a:lnTo>
                    <a:pt x="766" y="482"/>
                  </a:lnTo>
                  <a:lnTo>
                    <a:pt x="794" y="596"/>
                  </a:lnTo>
                  <a:lnTo>
                    <a:pt x="766" y="652"/>
                  </a:lnTo>
                  <a:lnTo>
                    <a:pt x="879" y="794"/>
                  </a:lnTo>
                  <a:lnTo>
                    <a:pt x="879" y="851"/>
                  </a:lnTo>
                  <a:lnTo>
                    <a:pt x="964" y="936"/>
                  </a:lnTo>
                  <a:lnTo>
                    <a:pt x="1049" y="908"/>
                  </a:lnTo>
                  <a:lnTo>
                    <a:pt x="1049" y="1049"/>
                  </a:lnTo>
                  <a:lnTo>
                    <a:pt x="1163" y="1049"/>
                  </a:lnTo>
                  <a:lnTo>
                    <a:pt x="1219" y="1163"/>
                  </a:lnTo>
                  <a:lnTo>
                    <a:pt x="1276" y="1163"/>
                  </a:lnTo>
                  <a:lnTo>
                    <a:pt x="1304" y="1219"/>
                  </a:lnTo>
                  <a:lnTo>
                    <a:pt x="1361" y="1191"/>
                  </a:lnTo>
                  <a:lnTo>
                    <a:pt x="1389" y="1446"/>
                  </a:lnTo>
                  <a:lnTo>
                    <a:pt x="1474" y="1588"/>
                  </a:lnTo>
                  <a:lnTo>
                    <a:pt x="1559" y="1588"/>
                  </a:lnTo>
                  <a:lnTo>
                    <a:pt x="1645" y="1673"/>
                  </a:lnTo>
                  <a:lnTo>
                    <a:pt x="1389" y="2127"/>
                  </a:lnTo>
                  <a:lnTo>
                    <a:pt x="1276" y="2127"/>
                  </a:lnTo>
                  <a:lnTo>
                    <a:pt x="1333" y="2240"/>
                  </a:lnTo>
                  <a:lnTo>
                    <a:pt x="1248" y="2523"/>
                  </a:lnTo>
                  <a:lnTo>
                    <a:pt x="1163" y="2552"/>
                  </a:lnTo>
                  <a:lnTo>
                    <a:pt x="1049" y="2552"/>
                  </a:lnTo>
                  <a:lnTo>
                    <a:pt x="964" y="2609"/>
                  </a:lnTo>
                  <a:lnTo>
                    <a:pt x="851" y="2609"/>
                  </a:lnTo>
                  <a:lnTo>
                    <a:pt x="794" y="2495"/>
                  </a:lnTo>
                  <a:lnTo>
                    <a:pt x="681" y="2438"/>
                  </a:lnTo>
                  <a:lnTo>
                    <a:pt x="596" y="2268"/>
                  </a:lnTo>
                  <a:lnTo>
                    <a:pt x="482" y="2212"/>
                  </a:lnTo>
                  <a:lnTo>
                    <a:pt x="369" y="21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4" name="Freeform 260">
              <a:extLst>
                <a:ext uri="{FF2B5EF4-FFF2-40B4-BE49-F238E27FC236}">
                  <a16:creationId xmlns:a16="http://schemas.microsoft.com/office/drawing/2014/main" id="{B9CA0F6B-C982-444F-A1DE-50EFAE0D8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5364"/>
              <a:ext cx="170" cy="312"/>
            </a:xfrm>
            <a:custGeom>
              <a:avLst/>
              <a:gdLst>
                <a:gd name="T0" fmla="*/ 113 w 170"/>
                <a:gd name="T1" fmla="*/ 312 h 312"/>
                <a:gd name="T2" fmla="*/ 57 w 170"/>
                <a:gd name="T3" fmla="*/ 312 h 312"/>
                <a:gd name="T4" fmla="*/ 0 w 170"/>
                <a:gd name="T5" fmla="*/ 256 h 312"/>
                <a:gd name="T6" fmla="*/ 0 w 170"/>
                <a:gd name="T7" fmla="*/ 171 h 312"/>
                <a:gd name="T8" fmla="*/ 28 w 170"/>
                <a:gd name="T9" fmla="*/ 85 h 312"/>
                <a:gd name="T10" fmla="*/ 0 w 170"/>
                <a:gd name="T11" fmla="*/ 0 h 312"/>
                <a:gd name="T12" fmla="*/ 28 w 170"/>
                <a:gd name="T13" fmla="*/ 0 h 312"/>
                <a:gd name="T14" fmla="*/ 57 w 170"/>
                <a:gd name="T15" fmla="*/ 57 h 312"/>
                <a:gd name="T16" fmla="*/ 113 w 170"/>
                <a:gd name="T17" fmla="*/ 29 h 312"/>
                <a:gd name="T18" fmla="*/ 142 w 170"/>
                <a:gd name="T19" fmla="*/ 57 h 312"/>
                <a:gd name="T20" fmla="*/ 142 w 170"/>
                <a:gd name="T21" fmla="*/ 114 h 312"/>
                <a:gd name="T22" fmla="*/ 170 w 170"/>
                <a:gd name="T23" fmla="*/ 142 h 312"/>
                <a:gd name="T24" fmla="*/ 113 w 170"/>
                <a:gd name="T25" fmla="*/ 171 h 312"/>
                <a:gd name="T26" fmla="*/ 113 w 170"/>
                <a:gd name="T27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312">
                  <a:moveTo>
                    <a:pt x="113" y="312"/>
                  </a:moveTo>
                  <a:lnTo>
                    <a:pt x="57" y="312"/>
                  </a:lnTo>
                  <a:lnTo>
                    <a:pt x="0" y="256"/>
                  </a:lnTo>
                  <a:lnTo>
                    <a:pt x="0" y="171"/>
                  </a:lnTo>
                  <a:lnTo>
                    <a:pt x="28" y="85"/>
                  </a:lnTo>
                  <a:lnTo>
                    <a:pt x="0" y="0"/>
                  </a:lnTo>
                  <a:lnTo>
                    <a:pt x="28" y="0"/>
                  </a:lnTo>
                  <a:lnTo>
                    <a:pt x="57" y="57"/>
                  </a:lnTo>
                  <a:lnTo>
                    <a:pt x="113" y="29"/>
                  </a:lnTo>
                  <a:lnTo>
                    <a:pt x="142" y="57"/>
                  </a:lnTo>
                  <a:lnTo>
                    <a:pt x="142" y="114"/>
                  </a:lnTo>
                  <a:lnTo>
                    <a:pt x="170" y="142"/>
                  </a:lnTo>
                  <a:lnTo>
                    <a:pt x="113" y="171"/>
                  </a:lnTo>
                  <a:lnTo>
                    <a:pt x="113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5" name="Freeform 261">
              <a:extLst>
                <a:ext uri="{FF2B5EF4-FFF2-40B4-BE49-F238E27FC236}">
                  <a16:creationId xmlns:a16="http://schemas.microsoft.com/office/drawing/2014/main" id="{1A18F11B-81DE-466C-9756-004038FD1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5733"/>
              <a:ext cx="567" cy="113"/>
            </a:xfrm>
            <a:custGeom>
              <a:avLst/>
              <a:gdLst>
                <a:gd name="T0" fmla="*/ 567 w 567"/>
                <a:gd name="T1" fmla="*/ 113 h 113"/>
                <a:gd name="T2" fmla="*/ 482 w 567"/>
                <a:gd name="T3" fmla="*/ 57 h 113"/>
                <a:gd name="T4" fmla="*/ 397 w 567"/>
                <a:gd name="T5" fmla="*/ 57 h 113"/>
                <a:gd name="T6" fmla="*/ 312 w 567"/>
                <a:gd name="T7" fmla="*/ 0 h 113"/>
                <a:gd name="T8" fmla="*/ 255 w 567"/>
                <a:gd name="T9" fmla="*/ 28 h 113"/>
                <a:gd name="T10" fmla="*/ 85 w 567"/>
                <a:gd name="T11" fmla="*/ 0 h 113"/>
                <a:gd name="T12" fmla="*/ 0 w 567"/>
                <a:gd name="T13" fmla="*/ 85 h 113"/>
                <a:gd name="T14" fmla="*/ 85 w 567"/>
                <a:gd name="T15" fmla="*/ 113 h 113"/>
                <a:gd name="T16" fmla="*/ 198 w 567"/>
                <a:gd name="T17" fmla="*/ 85 h 113"/>
                <a:gd name="T18" fmla="*/ 255 w 567"/>
                <a:gd name="T19" fmla="*/ 113 h 113"/>
                <a:gd name="T20" fmla="*/ 567 w 567"/>
                <a:gd name="T2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113">
                  <a:moveTo>
                    <a:pt x="567" y="113"/>
                  </a:moveTo>
                  <a:lnTo>
                    <a:pt x="482" y="57"/>
                  </a:lnTo>
                  <a:lnTo>
                    <a:pt x="397" y="57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13"/>
                  </a:lnTo>
                  <a:lnTo>
                    <a:pt x="198" y="85"/>
                  </a:lnTo>
                  <a:lnTo>
                    <a:pt x="255" y="113"/>
                  </a:lnTo>
                  <a:lnTo>
                    <a:pt x="56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6" name="Freeform 262">
              <a:extLst>
                <a:ext uri="{FF2B5EF4-FFF2-40B4-BE49-F238E27FC236}">
                  <a16:creationId xmlns:a16="http://schemas.microsoft.com/office/drawing/2014/main" id="{6B0AF2A2-1288-415B-9ED2-1704924C0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5790"/>
              <a:ext cx="850" cy="425"/>
            </a:xfrm>
            <a:custGeom>
              <a:avLst/>
              <a:gdLst>
                <a:gd name="T0" fmla="*/ 623 w 850"/>
                <a:gd name="T1" fmla="*/ 397 h 425"/>
                <a:gd name="T2" fmla="*/ 567 w 850"/>
                <a:gd name="T3" fmla="*/ 397 h 425"/>
                <a:gd name="T4" fmla="*/ 425 w 850"/>
                <a:gd name="T5" fmla="*/ 226 h 425"/>
                <a:gd name="T6" fmla="*/ 255 w 850"/>
                <a:gd name="T7" fmla="*/ 283 h 425"/>
                <a:gd name="T8" fmla="*/ 226 w 850"/>
                <a:gd name="T9" fmla="*/ 255 h 425"/>
                <a:gd name="T10" fmla="*/ 255 w 850"/>
                <a:gd name="T11" fmla="*/ 170 h 425"/>
                <a:gd name="T12" fmla="*/ 226 w 850"/>
                <a:gd name="T13" fmla="*/ 141 h 425"/>
                <a:gd name="T14" fmla="*/ 141 w 850"/>
                <a:gd name="T15" fmla="*/ 198 h 425"/>
                <a:gd name="T16" fmla="*/ 85 w 850"/>
                <a:gd name="T17" fmla="*/ 198 h 425"/>
                <a:gd name="T18" fmla="*/ 28 w 850"/>
                <a:gd name="T19" fmla="*/ 226 h 425"/>
                <a:gd name="T20" fmla="*/ 0 w 850"/>
                <a:gd name="T21" fmla="*/ 226 h 425"/>
                <a:gd name="T22" fmla="*/ 141 w 850"/>
                <a:gd name="T23" fmla="*/ 0 h 425"/>
                <a:gd name="T24" fmla="*/ 198 w 850"/>
                <a:gd name="T25" fmla="*/ 28 h 425"/>
                <a:gd name="T26" fmla="*/ 283 w 850"/>
                <a:gd name="T27" fmla="*/ 56 h 425"/>
                <a:gd name="T28" fmla="*/ 396 w 850"/>
                <a:gd name="T29" fmla="*/ 28 h 425"/>
                <a:gd name="T30" fmla="*/ 453 w 850"/>
                <a:gd name="T31" fmla="*/ 56 h 425"/>
                <a:gd name="T32" fmla="*/ 737 w 850"/>
                <a:gd name="T33" fmla="*/ 56 h 425"/>
                <a:gd name="T34" fmla="*/ 765 w 850"/>
                <a:gd name="T35" fmla="*/ 56 h 425"/>
                <a:gd name="T36" fmla="*/ 850 w 850"/>
                <a:gd name="T37" fmla="*/ 198 h 425"/>
                <a:gd name="T38" fmla="*/ 822 w 850"/>
                <a:gd name="T39" fmla="*/ 226 h 425"/>
                <a:gd name="T40" fmla="*/ 822 w 850"/>
                <a:gd name="T41" fmla="*/ 340 h 425"/>
                <a:gd name="T42" fmla="*/ 765 w 850"/>
                <a:gd name="T43" fmla="*/ 340 h 425"/>
                <a:gd name="T44" fmla="*/ 765 w 850"/>
                <a:gd name="T45" fmla="*/ 397 h 425"/>
                <a:gd name="T46" fmla="*/ 708 w 850"/>
                <a:gd name="T47" fmla="*/ 425 h 425"/>
                <a:gd name="T48" fmla="*/ 623 w 850"/>
                <a:gd name="T49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0" h="425">
                  <a:moveTo>
                    <a:pt x="623" y="397"/>
                  </a:moveTo>
                  <a:lnTo>
                    <a:pt x="567" y="397"/>
                  </a:lnTo>
                  <a:lnTo>
                    <a:pt x="425" y="226"/>
                  </a:lnTo>
                  <a:lnTo>
                    <a:pt x="255" y="283"/>
                  </a:lnTo>
                  <a:lnTo>
                    <a:pt x="226" y="255"/>
                  </a:lnTo>
                  <a:lnTo>
                    <a:pt x="255" y="170"/>
                  </a:lnTo>
                  <a:lnTo>
                    <a:pt x="226" y="141"/>
                  </a:lnTo>
                  <a:lnTo>
                    <a:pt x="141" y="198"/>
                  </a:lnTo>
                  <a:lnTo>
                    <a:pt x="85" y="198"/>
                  </a:lnTo>
                  <a:lnTo>
                    <a:pt x="28" y="226"/>
                  </a:lnTo>
                  <a:lnTo>
                    <a:pt x="0" y="226"/>
                  </a:lnTo>
                  <a:lnTo>
                    <a:pt x="141" y="0"/>
                  </a:lnTo>
                  <a:lnTo>
                    <a:pt x="198" y="28"/>
                  </a:lnTo>
                  <a:lnTo>
                    <a:pt x="283" y="56"/>
                  </a:lnTo>
                  <a:lnTo>
                    <a:pt x="396" y="28"/>
                  </a:lnTo>
                  <a:lnTo>
                    <a:pt x="453" y="56"/>
                  </a:lnTo>
                  <a:lnTo>
                    <a:pt x="737" y="56"/>
                  </a:lnTo>
                  <a:lnTo>
                    <a:pt x="765" y="56"/>
                  </a:lnTo>
                  <a:lnTo>
                    <a:pt x="850" y="198"/>
                  </a:lnTo>
                  <a:lnTo>
                    <a:pt x="822" y="226"/>
                  </a:lnTo>
                  <a:lnTo>
                    <a:pt x="822" y="340"/>
                  </a:lnTo>
                  <a:lnTo>
                    <a:pt x="765" y="340"/>
                  </a:lnTo>
                  <a:lnTo>
                    <a:pt x="765" y="397"/>
                  </a:lnTo>
                  <a:lnTo>
                    <a:pt x="708" y="425"/>
                  </a:lnTo>
                  <a:lnTo>
                    <a:pt x="623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8" name="Freeform 264">
              <a:extLst>
                <a:ext uri="{FF2B5EF4-FFF2-40B4-BE49-F238E27FC236}">
                  <a16:creationId xmlns:a16="http://schemas.microsoft.com/office/drawing/2014/main" id="{A5D1348F-7205-43B1-BFB3-5771D51CF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5931"/>
              <a:ext cx="1020" cy="1560"/>
            </a:xfrm>
            <a:custGeom>
              <a:avLst/>
              <a:gdLst>
                <a:gd name="T0" fmla="*/ 510 w 1020"/>
                <a:gd name="T1" fmla="*/ 1503 h 1560"/>
                <a:gd name="T2" fmla="*/ 538 w 1020"/>
                <a:gd name="T3" fmla="*/ 1560 h 1560"/>
                <a:gd name="T4" fmla="*/ 737 w 1020"/>
                <a:gd name="T5" fmla="*/ 1503 h 1560"/>
                <a:gd name="T6" fmla="*/ 822 w 1020"/>
                <a:gd name="T7" fmla="*/ 1219 h 1560"/>
                <a:gd name="T8" fmla="*/ 879 w 1020"/>
                <a:gd name="T9" fmla="*/ 1191 h 1560"/>
                <a:gd name="T10" fmla="*/ 935 w 1020"/>
                <a:gd name="T11" fmla="*/ 1191 h 1560"/>
                <a:gd name="T12" fmla="*/ 964 w 1020"/>
                <a:gd name="T13" fmla="*/ 1021 h 1560"/>
                <a:gd name="T14" fmla="*/ 1020 w 1020"/>
                <a:gd name="T15" fmla="*/ 964 h 1560"/>
                <a:gd name="T16" fmla="*/ 964 w 1020"/>
                <a:gd name="T17" fmla="*/ 964 h 1560"/>
                <a:gd name="T18" fmla="*/ 907 w 1020"/>
                <a:gd name="T19" fmla="*/ 851 h 1560"/>
                <a:gd name="T20" fmla="*/ 850 w 1020"/>
                <a:gd name="T21" fmla="*/ 823 h 1560"/>
                <a:gd name="T22" fmla="*/ 794 w 1020"/>
                <a:gd name="T23" fmla="*/ 851 h 1560"/>
                <a:gd name="T24" fmla="*/ 737 w 1020"/>
                <a:gd name="T25" fmla="*/ 851 h 1560"/>
                <a:gd name="T26" fmla="*/ 765 w 1020"/>
                <a:gd name="T27" fmla="*/ 794 h 1560"/>
                <a:gd name="T28" fmla="*/ 737 w 1020"/>
                <a:gd name="T29" fmla="*/ 766 h 1560"/>
                <a:gd name="T30" fmla="*/ 737 w 1020"/>
                <a:gd name="T31" fmla="*/ 652 h 1560"/>
                <a:gd name="T32" fmla="*/ 850 w 1020"/>
                <a:gd name="T33" fmla="*/ 539 h 1560"/>
                <a:gd name="T34" fmla="*/ 850 w 1020"/>
                <a:gd name="T35" fmla="*/ 397 h 1560"/>
                <a:gd name="T36" fmla="*/ 879 w 1020"/>
                <a:gd name="T37" fmla="*/ 369 h 1560"/>
                <a:gd name="T38" fmla="*/ 850 w 1020"/>
                <a:gd name="T39" fmla="*/ 256 h 1560"/>
                <a:gd name="T40" fmla="*/ 794 w 1020"/>
                <a:gd name="T41" fmla="*/ 256 h 1560"/>
                <a:gd name="T42" fmla="*/ 652 w 1020"/>
                <a:gd name="T43" fmla="*/ 85 h 1560"/>
                <a:gd name="T44" fmla="*/ 482 w 1020"/>
                <a:gd name="T45" fmla="*/ 142 h 1560"/>
                <a:gd name="T46" fmla="*/ 453 w 1020"/>
                <a:gd name="T47" fmla="*/ 114 h 1560"/>
                <a:gd name="T48" fmla="*/ 482 w 1020"/>
                <a:gd name="T49" fmla="*/ 29 h 1560"/>
                <a:gd name="T50" fmla="*/ 453 w 1020"/>
                <a:gd name="T51" fmla="*/ 0 h 1560"/>
                <a:gd name="T52" fmla="*/ 368 w 1020"/>
                <a:gd name="T53" fmla="*/ 57 h 1560"/>
                <a:gd name="T54" fmla="*/ 312 w 1020"/>
                <a:gd name="T55" fmla="*/ 57 h 1560"/>
                <a:gd name="T56" fmla="*/ 255 w 1020"/>
                <a:gd name="T57" fmla="*/ 85 h 1560"/>
                <a:gd name="T58" fmla="*/ 227 w 1020"/>
                <a:gd name="T59" fmla="*/ 85 h 1560"/>
                <a:gd name="T60" fmla="*/ 0 w 1020"/>
                <a:gd name="T61" fmla="*/ 312 h 1560"/>
                <a:gd name="T62" fmla="*/ 85 w 1020"/>
                <a:gd name="T63" fmla="*/ 426 h 1560"/>
                <a:gd name="T64" fmla="*/ 56 w 1020"/>
                <a:gd name="T65" fmla="*/ 482 h 1560"/>
                <a:gd name="T66" fmla="*/ 113 w 1020"/>
                <a:gd name="T67" fmla="*/ 567 h 1560"/>
                <a:gd name="T68" fmla="*/ 198 w 1020"/>
                <a:gd name="T69" fmla="*/ 567 h 1560"/>
                <a:gd name="T70" fmla="*/ 141 w 1020"/>
                <a:gd name="T71" fmla="*/ 794 h 1560"/>
                <a:gd name="T72" fmla="*/ 198 w 1020"/>
                <a:gd name="T73" fmla="*/ 964 h 1560"/>
                <a:gd name="T74" fmla="*/ 368 w 1020"/>
                <a:gd name="T75" fmla="*/ 964 h 1560"/>
                <a:gd name="T76" fmla="*/ 425 w 1020"/>
                <a:gd name="T77" fmla="*/ 1021 h 1560"/>
                <a:gd name="T78" fmla="*/ 510 w 1020"/>
                <a:gd name="T79" fmla="*/ 1361 h 1560"/>
                <a:gd name="T80" fmla="*/ 510 w 1020"/>
                <a:gd name="T81" fmla="*/ 1475 h 1560"/>
                <a:gd name="T82" fmla="*/ 510 w 1020"/>
                <a:gd name="T83" fmla="*/ 1503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0" h="1560">
                  <a:moveTo>
                    <a:pt x="510" y="1503"/>
                  </a:moveTo>
                  <a:lnTo>
                    <a:pt x="538" y="1560"/>
                  </a:lnTo>
                  <a:lnTo>
                    <a:pt x="737" y="1503"/>
                  </a:lnTo>
                  <a:lnTo>
                    <a:pt x="822" y="1219"/>
                  </a:lnTo>
                  <a:lnTo>
                    <a:pt x="879" y="1191"/>
                  </a:lnTo>
                  <a:lnTo>
                    <a:pt x="935" y="1191"/>
                  </a:lnTo>
                  <a:lnTo>
                    <a:pt x="964" y="1021"/>
                  </a:lnTo>
                  <a:lnTo>
                    <a:pt x="1020" y="964"/>
                  </a:lnTo>
                  <a:lnTo>
                    <a:pt x="964" y="964"/>
                  </a:lnTo>
                  <a:lnTo>
                    <a:pt x="907" y="851"/>
                  </a:lnTo>
                  <a:lnTo>
                    <a:pt x="850" y="823"/>
                  </a:lnTo>
                  <a:lnTo>
                    <a:pt x="794" y="851"/>
                  </a:lnTo>
                  <a:lnTo>
                    <a:pt x="737" y="851"/>
                  </a:lnTo>
                  <a:lnTo>
                    <a:pt x="765" y="794"/>
                  </a:lnTo>
                  <a:lnTo>
                    <a:pt x="737" y="766"/>
                  </a:lnTo>
                  <a:lnTo>
                    <a:pt x="737" y="652"/>
                  </a:lnTo>
                  <a:lnTo>
                    <a:pt x="850" y="539"/>
                  </a:lnTo>
                  <a:lnTo>
                    <a:pt x="850" y="397"/>
                  </a:lnTo>
                  <a:lnTo>
                    <a:pt x="879" y="369"/>
                  </a:lnTo>
                  <a:lnTo>
                    <a:pt x="850" y="256"/>
                  </a:lnTo>
                  <a:lnTo>
                    <a:pt x="794" y="256"/>
                  </a:lnTo>
                  <a:lnTo>
                    <a:pt x="652" y="85"/>
                  </a:lnTo>
                  <a:lnTo>
                    <a:pt x="482" y="142"/>
                  </a:lnTo>
                  <a:lnTo>
                    <a:pt x="453" y="114"/>
                  </a:lnTo>
                  <a:lnTo>
                    <a:pt x="482" y="29"/>
                  </a:lnTo>
                  <a:lnTo>
                    <a:pt x="453" y="0"/>
                  </a:lnTo>
                  <a:lnTo>
                    <a:pt x="368" y="57"/>
                  </a:lnTo>
                  <a:lnTo>
                    <a:pt x="312" y="57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0" y="312"/>
                  </a:lnTo>
                  <a:lnTo>
                    <a:pt x="85" y="426"/>
                  </a:lnTo>
                  <a:lnTo>
                    <a:pt x="56" y="482"/>
                  </a:lnTo>
                  <a:lnTo>
                    <a:pt x="113" y="567"/>
                  </a:lnTo>
                  <a:lnTo>
                    <a:pt x="198" y="567"/>
                  </a:lnTo>
                  <a:lnTo>
                    <a:pt x="141" y="794"/>
                  </a:lnTo>
                  <a:lnTo>
                    <a:pt x="198" y="964"/>
                  </a:lnTo>
                  <a:lnTo>
                    <a:pt x="368" y="964"/>
                  </a:lnTo>
                  <a:lnTo>
                    <a:pt x="425" y="1021"/>
                  </a:lnTo>
                  <a:lnTo>
                    <a:pt x="510" y="1361"/>
                  </a:lnTo>
                  <a:lnTo>
                    <a:pt x="510" y="1475"/>
                  </a:lnTo>
                  <a:lnTo>
                    <a:pt x="510" y="150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9" name="Freeform 265">
              <a:extLst>
                <a:ext uri="{FF2B5EF4-FFF2-40B4-BE49-F238E27FC236}">
                  <a16:creationId xmlns:a16="http://schemas.microsoft.com/office/drawing/2014/main" id="{234A8D8C-08F0-417A-A640-65386BD8B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" y="6243"/>
              <a:ext cx="1049" cy="1304"/>
            </a:xfrm>
            <a:custGeom>
              <a:avLst/>
              <a:gdLst>
                <a:gd name="T0" fmla="*/ 1049 w 1049"/>
                <a:gd name="T1" fmla="*/ 1191 h 1304"/>
                <a:gd name="T2" fmla="*/ 1049 w 1049"/>
                <a:gd name="T3" fmla="*/ 1049 h 1304"/>
                <a:gd name="T4" fmla="*/ 964 w 1049"/>
                <a:gd name="T5" fmla="*/ 709 h 1304"/>
                <a:gd name="T6" fmla="*/ 907 w 1049"/>
                <a:gd name="T7" fmla="*/ 652 h 1304"/>
                <a:gd name="T8" fmla="*/ 737 w 1049"/>
                <a:gd name="T9" fmla="*/ 652 h 1304"/>
                <a:gd name="T10" fmla="*/ 680 w 1049"/>
                <a:gd name="T11" fmla="*/ 482 h 1304"/>
                <a:gd name="T12" fmla="*/ 737 w 1049"/>
                <a:gd name="T13" fmla="*/ 255 h 1304"/>
                <a:gd name="T14" fmla="*/ 652 w 1049"/>
                <a:gd name="T15" fmla="*/ 255 h 1304"/>
                <a:gd name="T16" fmla="*/ 595 w 1049"/>
                <a:gd name="T17" fmla="*/ 170 h 1304"/>
                <a:gd name="T18" fmla="*/ 624 w 1049"/>
                <a:gd name="T19" fmla="*/ 114 h 1304"/>
                <a:gd name="T20" fmla="*/ 539 w 1049"/>
                <a:gd name="T21" fmla="*/ 0 h 1304"/>
                <a:gd name="T22" fmla="*/ 482 w 1049"/>
                <a:gd name="T23" fmla="*/ 85 h 1304"/>
                <a:gd name="T24" fmla="*/ 227 w 1049"/>
                <a:gd name="T25" fmla="*/ 170 h 1304"/>
                <a:gd name="T26" fmla="*/ 170 w 1049"/>
                <a:gd name="T27" fmla="*/ 312 h 1304"/>
                <a:gd name="T28" fmla="*/ 0 w 1049"/>
                <a:gd name="T29" fmla="*/ 482 h 1304"/>
                <a:gd name="T30" fmla="*/ 57 w 1049"/>
                <a:gd name="T31" fmla="*/ 511 h 1304"/>
                <a:gd name="T32" fmla="*/ 57 w 1049"/>
                <a:gd name="T33" fmla="*/ 652 h 1304"/>
                <a:gd name="T34" fmla="*/ 227 w 1049"/>
                <a:gd name="T35" fmla="*/ 652 h 1304"/>
                <a:gd name="T36" fmla="*/ 369 w 1049"/>
                <a:gd name="T37" fmla="*/ 794 h 1304"/>
                <a:gd name="T38" fmla="*/ 340 w 1049"/>
                <a:gd name="T39" fmla="*/ 936 h 1304"/>
                <a:gd name="T40" fmla="*/ 397 w 1049"/>
                <a:gd name="T41" fmla="*/ 1106 h 1304"/>
                <a:gd name="T42" fmla="*/ 539 w 1049"/>
                <a:gd name="T43" fmla="*/ 1134 h 1304"/>
                <a:gd name="T44" fmla="*/ 709 w 1049"/>
                <a:gd name="T45" fmla="*/ 1106 h 1304"/>
                <a:gd name="T46" fmla="*/ 709 w 1049"/>
                <a:gd name="T47" fmla="*/ 1191 h 1304"/>
                <a:gd name="T48" fmla="*/ 851 w 1049"/>
                <a:gd name="T49" fmla="*/ 1304 h 1304"/>
                <a:gd name="T50" fmla="*/ 907 w 1049"/>
                <a:gd name="T51" fmla="*/ 1304 h 1304"/>
                <a:gd name="T52" fmla="*/ 1049 w 1049"/>
                <a:gd name="T53" fmla="*/ 119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9" h="1304">
                  <a:moveTo>
                    <a:pt x="1049" y="1191"/>
                  </a:moveTo>
                  <a:lnTo>
                    <a:pt x="1049" y="1049"/>
                  </a:lnTo>
                  <a:lnTo>
                    <a:pt x="964" y="709"/>
                  </a:lnTo>
                  <a:lnTo>
                    <a:pt x="907" y="652"/>
                  </a:lnTo>
                  <a:lnTo>
                    <a:pt x="737" y="652"/>
                  </a:lnTo>
                  <a:lnTo>
                    <a:pt x="680" y="482"/>
                  </a:lnTo>
                  <a:lnTo>
                    <a:pt x="737" y="255"/>
                  </a:lnTo>
                  <a:lnTo>
                    <a:pt x="652" y="255"/>
                  </a:lnTo>
                  <a:lnTo>
                    <a:pt x="595" y="170"/>
                  </a:lnTo>
                  <a:lnTo>
                    <a:pt x="624" y="114"/>
                  </a:lnTo>
                  <a:lnTo>
                    <a:pt x="539" y="0"/>
                  </a:lnTo>
                  <a:lnTo>
                    <a:pt x="482" y="85"/>
                  </a:lnTo>
                  <a:lnTo>
                    <a:pt x="227" y="170"/>
                  </a:lnTo>
                  <a:lnTo>
                    <a:pt x="170" y="312"/>
                  </a:lnTo>
                  <a:lnTo>
                    <a:pt x="0" y="482"/>
                  </a:lnTo>
                  <a:lnTo>
                    <a:pt x="57" y="511"/>
                  </a:lnTo>
                  <a:lnTo>
                    <a:pt x="57" y="652"/>
                  </a:lnTo>
                  <a:lnTo>
                    <a:pt x="227" y="652"/>
                  </a:lnTo>
                  <a:lnTo>
                    <a:pt x="369" y="794"/>
                  </a:lnTo>
                  <a:lnTo>
                    <a:pt x="340" y="936"/>
                  </a:lnTo>
                  <a:lnTo>
                    <a:pt x="397" y="1106"/>
                  </a:lnTo>
                  <a:lnTo>
                    <a:pt x="539" y="1134"/>
                  </a:lnTo>
                  <a:lnTo>
                    <a:pt x="709" y="1106"/>
                  </a:lnTo>
                  <a:lnTo>
                    <a:pt x="709" y="1191"/>
                  </a:lnTo>
                  <a:lnTo>
                    <a:pt x="851" y="1304"/>
                  </a:lnTo>
                  <a:lnTo>
                    <a:pt x="907" y="1304"/>
                  </a:lnTo>
                  <a:lnTo>
                    <a:pt x="1049" y="119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1" name="Freeform 267">
              <a:extLst>
                <a:ext uri="{FF2B5EF4-FFF2-40B4-BE49-F238E27FC236}">
                  <a16:creationId xmlns:a16="http://schemas.microsoft.com/office/drawing/2014/main" id="{14781142-4AAC-458D-89DA-1446F9026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741"/>
              <a:ext cx="1105" cy="1757"/>
            </a:xfrm>
            <a:custGeom>
              <a:avLst/>
              <a:gdLst>
                <a:gd name="T0" fmla="*/ 992 w 1105"/>
                <a:gd name="T1" fmla="*/ 1729 h 1757"/>
                <a:gd name="T2" fmla="*/ 935 w 1105"/>
                <a:gd name="T3" fmla="*/ 1757 h 1757"/>
                <a:gd name="T4" fmla="*/ 907 w 1105"/>
                <a:gd name="T5" fmla="*/ 1701 h 1757"/>
                <a:gd name="T6" fmla="*/ 850 w 1105"/>
                <a:gd name="T7" fmla="*/ 1701 h 1757"/>
                <a:gd name="T8" fmla="*/ 794 w 1105"/>
                <a:gd name="T9" fmla="*/ 1587 h 1757"/>
                <a:gd name="T10" fmla="*/ 680 w 1105"/>
                <a:gd name="T11" fmla="*/ 1587 h 1757"/>
                <a:gd name="T12" fmla="*/ 680 w 1105"/>
                <a:gd name="T13" fmla="*/ 1446 h 1757"/>
                <a:gd name="T14" fmla="*/ 595 w 1105"/>
                <a:gd name="T15" fmla="*/ 1474 h 1757"/>
                <a:gd name="T16" fmla="*/ 510 w 1105"/>
                <a:gd name="T17" fmla="*/ 1389 h 1757"/>
                <a:gd name="T18" fmla="*/ 510 w 1105"/>
                <a:gd name="T19" fmla="*/ 1332 h 1757"/>
                <a:gd name="T20" fmla="*/ 397 w 1105"/>
                <a:gd name="T21" fmla="*/ 1190 h 1757"/>
                <a:gd name="T22" fmla="*/ 425 w 1105"/>
                <a:gd name="T23" fmla="*/ 1134 h 1757"/>
                <a:gd name="T24" fmla="*/ 397 w 1105"/>
                <a:gd name="T25" fmla="*/ 1020 h 1757"/>
                <a:gd name="T26" fmla="*/ 397 w 1105"/>
                <a:gd name="T27" fmla="*/ 964 h 1757"/>
                <a:gd name="T28" fmla="*/ 283 w 1105"/>
                <a:gd name="T29" fmla="*/ 935 h 1757"/>
                <a:gd name="T30" fmla="*/ 283 w 1105"/>
                <a:gd name="T31" fmla="*/ 794 h 1757"/>
                <a:gd name="T32" fmla="*/ 340 w 1105"/>
                <a:gd name="T33" fmla="*/ 765 h 1757"/>
                <a:gd name="T34" fmla="*/ 312 w 1105"/>
                <a:gd name="T35" fmla="*/ 737 h 1757"/>
                <a:gd name="T36" fmla="*/ 312 w 1105"/>
                <a:gd name="T37" fmla="*/ 680 h 1757"/>
                <a:gd name="T38" fmla="*/ 283 w 1105"/>
                <a:gd name="T39" fmla="*/ 652 h 1757"/>
                <a:gd name="T40" fmla="*/ 227 w 1105"/>
                <a:gd name="T41" fmla="*/ 680 h 1757"/>
                <a:gd name="T42" fmla="*/ 198 w 1105"/>
                <a:gd name="T43" fmla="*/ 623 h 1757"/>
                <a:gd name="T44" fmla="*/ 170 w 1105"/>
                <a:gd name="T45" fmla="*/ 623 h 1757"/>
                <a:gd name="T46" fmla="*/ 113 w 1105"/>
                <a:gd name="T47" fmla="*/ 567 h 1757"/>
                <a:gd name="T48" fmla="*/ 57 w 1105"/>
                <a:gd name="T49" fmla="*/ 595 h 1757"/>
                <a:gd name="T50" fmla="*/ 0 w 1105"/>
                <a:gd name="T51" fmla="*/ 538 h 1757"/>
                <a:gd name="T52" fmla="*/ 142 w 1105"/>
                <a:gd name="T53" fmla="*/ 340 h 1757"/>
                <a:gd name="T54" fmla="*/ 227 w 1105"/>
                <a:gd name="T55" fmla="*/ 312 h 1757"/>
                <a:gd name="T56" fmla="*/ 255 w 1105"/>
                <a:gd name="T57" fmla="*/ 283 h 1757"/>
                <a:gd name="T58" fmla="*/ 198 w 1105"/>
                <a:gd name="T59" fmla="*/ 255 h 1757"/>
                <a:gd name="T60" fmla="*/ 283 w 1105"/>
                <a:gd name="T61" fmla="*/ 170 h 1757"/>
                <a:gd name="T62" fmla="*/ 340 w 1105"/>
                <a:gd name="T63" fmla="*/ 227 h 1757"/>
                <a:gd name="T64" fmla="*/ 567 w 1105"/>
                <a:gd name="T65" fmla="*/ 0 h 1757"/>
                <a:gd name="T66" fmla="*/ 737 w 1105"/>
                <a:gd name="T67" fmla="*/ 141 h 1757"/>
                <a:gd name="T68" fmla="*/ 1020 w 1105"/>
                <a:gd name="T69" fmla="*/ 255 h 1757"/>
                <a:gd name="T70" fmla="*/ 992 w 1105"/>
                <a:gd name="T71" fmla="*/ 312 h 1757"/>
                <a:gd name="T72" fmla="*/ 1020 w 1105"/>
                <a:gd name="T73" fmla="*/ 538 h 1757"/>
                <a:gd name="T74" fmla="*/ 1105 w 1105"/>
                <a:gd name="T75" fmla="*/ 567 h 1757"/>
                <a:gd name="T76" fmla="*/ 1020 w 1105"/>
                <a:gd name="T77" fmla="*/ 850 h 1757"/>
                <a:gd name="T78" fmla="*/ 1049 w 1105"/>
                <a:gd name="T79" fmla="*/ 964 h 1757"/>
                <a:gd name="T80" fmla="*/ 1020 w 1105"/>
                <a:gd name="T81" fmla="*/ 1162 h 1757"/>
                <a:gd name="T82" fmla="*/ 1049 w 1105"/>
                <a:gd name="T83" fmla="*/ 1190 h 1757"/>
                <a:gd name="T84" fmla="*/ 935 w 1105"/>
                <a:gd name="T85" fmla="*/ 1247 h 1757"/>
                <a:gd name="T86" fmla="*/ 907 w 1105"/>
                <a:gd name="T87" fmla="*/ 1361 h 1757"/>
                <a:gd name="T88" fmla="*/ 992 w 1105"/>
                <a:gd name="T89" fmla="*/ 1332 h 1757"/>
                <a:gd name="T90" fmla="*/ 1049 w 1105"/>
                <a:gd name="T91" fmla="*/ 1502 h 1757"/>
                <a:gd name="T92" fmla="*/ 1077 w 1105"/>
                <a:gd name="T93" fmla="*/ 1616 h 1757"/>
                <a:gd name="T94" fmla="*/ 992 w 1105"/>
                <a:gd name="T95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5" h="1757">
                  <a:moveTo>
                    <a:pt x="992" y="1729"/>
                  </a:moveTo>
                  <a:lnTo>
                    <a:pt x="935" y="1757"/>
                  </a:lnTo>
                  <a:lnTo>
                    <a:pt x="907" y="1701"/>
                  </a:lnTo>
                  <a:lnTo>
                    <a:pt x="850" y="1701"/>
                  </a:lnTo>
                  <a:lnTo>
                    <a:pt x="794" y="1587"/>
                  </a:lnTo>
                  <a:lnTo>
                    <a:pt x="680" y="1587"/>
                  </a:lnTo>
                  <a:lnTo>
                    <a:pt x="680" y="1446"/>
                  </a:lnTo>
                  <a:lnTo>
                    <a:pt x="595" y="1474"/>
                  </a:lnTo>
                  <a:lnTo>
                    <a:pt x="510" y="1389"/>
                  </a:lnTo>
                  <a:lnTo>
                    <a:pt x="510" y="1332"/>
                  </a:lnTo>
                  <a:lnTo>
                    <a:pt x="397" y="1190"/>
                  </a:lnTo>
                  <a:lnTo>
                    <a:pt x="425" y="1134"/>
                  </a:lnTo>
                  <a:lnTo>
                    <a:pt x="397" y="1020"/>
                  </a:lnTo>
                  <a:lnTo>
                    <a:pt x="397" y="964"/>
                  </a:lnTo>
                  <a:lnTo>
                    <a:pt x="283" y="935"/>
                  </a:lnTo>
                  <a:lnTo>
                    <a:pt x="283" y="794"/>
                  </a:lnTo>
                  <a:lnTo>
                    <a:pt x="340" y="765"/>
                  </a:lnTo>
                  <a:lnTo>
                    <a:pt x="312" y="737"/>
                  </a:lnTo>
                  <a:lnTo>
                    <a:pt x="312" y="680"/>
                  </a:lnTo>
                  <a:lnTo>
                    <a:pt x="283" y="652"/>
                  </a:lnTo>
                  <a:lnTo>
                    <a:pt x="227" y="680"/>
                  </a:lnTo>
                  <a:lnTo>
                    <a:pt x="198" y="623"/>
                  </a:lnTo>
                  <a:lnTo>
                    <a:pt x="170" y="623"/>
                  </a:lnTo>
                  <a:lnTo>
                    <a:pt x="113" y="567"/>
                  </a:lnTo>
                  <a:lnTo>
                    <a:pt x="57" y="595"/>
                  </a:lnTo>
                  <a:lnTo>
                    <a:pt x="0" y="538"/>
                  </a:lnTo>
                  <a:lnTo>
                    <a:pt x="142" y="340"/>
                  </a:lnTo>
                  <a:lnTo>
                    <a:pt x="227" y="312"/>
                  </a:lnTo>
                  <a:lnTo>
                    <a:pt x="255" y="283"/>
                  </a:lnTo>
                  <a:lnTo>
                    <a:pt x="198" y="255"/>
                  </a:lnTo>
                  <a:lnTo>
                    <a:pt x="283" y="170"/>
                  </a:lnTo>
                  <a:lnTo>
                    <a:pt x="340" y="227"/>
                  </a:lnTo>
                  <a:lnTo>
                    <a:pt x="567" y="0"/>
                  </a:lnTo>
                  <a:lnTo>
                    <a:pt x="737" y="141"/>
                  </a:lnTo>
                  <a:lnTo>
                    <a:pt x="1020" y="255"/>
                  </a:lnTo>
                  <a:lnTo>
                    <a:pt x="992" y="312"/>
                  </a:lnTo>
                  <a:lnTo>
                    <a:pt x="1020" y="538"/>
                  </a:lnTo>
                  <a:lnTo>
                    <a:pt x="1105" y="567"/>
                  </a:lnTo>
                  <a:lnTo>
                    <a:pt x="1020" y="850"/>
                  </a:lnTo>
                  <a:lnTo>
                    <a:pt x="1049" y="964"/>
                  </a:lnTo>
                  <a:lnTo>
                    <a:pt x="1020" y="1162"/>
                  </a:lnTo>
                  <a:lnTo>
                    <a:pt x="1049" y="1190"/>
                  </a:lnTo>
                  <a:lnTo>
                    <a:pt x="935" y="1247"/>
                  </a:lnTo>
                  <a:lnTo>
                    <a:pt x="907" y="1361"/>
                  </a:lnTo>
                  <a:lnTo>
                    <a:pt x="992" y="1332"/>
                  </a:lnTo>
                  <a:lnTo>
                    <a:pt x="1049" y="1502"/>
                  </a:lnTo>
                  <a:lnTo>
                    <a:pt x="1077" y="1616"/>
                  </a:lnTo>
                  <a:lnTo>
                    <a:pt x="992" y="17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2" name="Freeform 268">
              <a:extLst>
                <a:ext uri="{FF2B5EF4-FFF2-40B4-BE49-F238E27FC236}">
                  <a16:creationId xmlns:a16="http://schemas.microsoft.com/office/drawing/2014/main" id="{4E9AAE76-BF73-4C8E-8B6B-D70BC02C4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4571"/>
              <a:ext cx="341" cy="397"/>
            </a:xfrm>
            <a:custGeom>
              <a:avLst/>
              <a:gdLst>
                <a:gd name="T0" fmla="*/ 0 w 341"/>
                <a:gd name="T1" fmla="*/ 340 h 397"/>
                <a:gd name="T2" fmla="*/ 57 w 341"/>
                <a:gd name="T3" fmla="*/ 397 h 397"/>
                <a:gd name="T4" fmla="*/ 284 w 341"/>
                <a:gd name="T5" fmla="*/ 170 h 397"/>
                <a:gd name="T6" fmla="*/ 341 w 341"/>
                <a:gd name="T7" fmla="*/ 113 h 397"/>
                <a:gd name="T8" fmla="*/ 255 w 341"/>
                <a:gd name="T9" fmla="*/ 85 h 397"/>
                <a:gd name="T10" fmla="*/ 312 w 341"/>
                <a:gd name="T11" fmla="*/ 28 h 397"/>
                <a:gd name="T12" fmla="*/ 199 w 341"/>
                <a:gd name="T13" fmla="*/ 0 h 397"/>
                <a:gd name="T14" fmla="*/ 142 w 341"/>
                <a:gd name="T15" fmla="*/ 198 h 397"/>
                <a:gd name="T16" fmla="*/ 0 w 341"/>
                <a:gd name="T17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97">
                  <a:moveTo>
                    <a:pt x="0" y="340"/>
                  </a:moveTo>
                  <a:lnTo>
                    <a:pt x="57" y="397"/>
                  </a:lnTo>
                  <a:lnTo>
                    <a:pt x="284" y="170"/>
                  </a:lnTo>
                  <a:lnTo>
                    <a:pt x="341" y="113"/>
                  </a:lnTo>
                  <a:lnTo>
                    <a:pt x="255" y="85"/>
                  </a:lnTo>
                  <a:lnTo>
                    <a:pt x="312" y="28"/>
                  </a:lnTo>
                  <a:lnTo>
                    <a:pt x="199" y="0"/>
                  </a:lnTo>
                  <a:lnTo>
                    <a:pt x="142" y="198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4" name="Freeform 270">
              <a:extLst>
                <a:ext uri="{FF2B5EF4-FFF2-40B4-BE49-F238E27FC236}">
                  <a16:creationId xmlns:a16="http://schemas.microsoft.com/office/drawing/2014/main" id="{82BBFC15-914C-48BC-A01D-63D4429D8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4117"/>
              <a:ext cx="652" cy="567"/>
            </a:xfrm>
            <a:custGeom>
              <a:avLst/>
              <a:gdLst>
                <a:gd name="T0" fmla="*/ 142 w 652"/>
                <a:gd name="T1" fmla="*/ 567 h 567"/>
                <a:gd name="T2" fmla="*/ 56 w 652"/>
                <a:gd name="T3" fmla="*/ 539 h 567"/>
                <a:gd name="T4" fmla="*/ 113 w 652"/>
                <a:gd name="T5" fmla="*/ 482 h 567"/>
                <a:gd name="T6" fmla="*/ 0 w 652"/>
                <a:gd name="T7" fmla="*/ 454 h 567"/>
                <a:gd name="T8" fmla="*/ 198 w 652"/>
                <a:gd name="T9" fmla="*/ 113 h 567"/>
                <a:gd name="T10" fmla="*/ 227 w 652"/>
                <a:gd name="T11" fmla="*/ 0 h 567"/>
                <a:gd name="T12" fmla="*/ 340 w 652"/>
                <a:gd name="T13" fmla="*/ 0 h 567"/>
                <a:gd name="T14" fmla="*/ 340 w 652"/>
                <a:gd name="T15" fmla="*/ 85 h 567"/>
                <a:gd name="T16" fmla="*/ 453 w 652"/>
                <a:gd name="T17" fmla="*/ 28 h 567"/>
                <a:gd name="T18" fmla="*/ 538 w 652"/>
                <a:gd name="T19" fmla="*/ 85 h 567"/>
                <a:gd name="T20" fmla="*/ 652 w 652"/>
                <a:gd name="T21" fmla="*/ 142 h 567"/>
                <a:gd name="T22" fmla="*/ 510 w 652"/>
                <a:gd name="T23" fmla="*/ 198 h 567"/>
                <a:gd name="T24" fmla="*/ 425 w 652"/>
                <a:gd name="T25" fmla="*/ 170 h 567"/>
                <a:gd name="T26" fmla="*/ 368 w 652"/>
                <a:gd name="T27" fmla="*/ 255 h 567"/>
                <a:gd name="T28" fmla="*/ 425 w 652"/>
                <a:gd name="T29" fmla="*/ 312 h 567"/>
                <a:gd name="T30" fmla="*/ 283 w 652"/>
                <a:gd name="T31" fmla="*/ 482 h 567"/>
                <a:gd name="T32" fmla="*/ 170 w 652"/>
                <a:gd name="T33" fmla="*/ 482 h 567"/>
                <a:gd name="T34" fmla="*/ 142 w 652"/>
                <a:gd name="T3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2" h="567">
                  <a:moveTo>
                    <a:pt x="142" y="567"/>
                  </a:moveTo>
                  <a:lnTo>
                    <a:pt x="56" y="539"/>
                  </a:lnTo>
                  <a:lnTo>
                    <a:pt x="113" y="482"/>
                  </a:lnTo>
                  <a:lnTo>
                    <a:pt x="0" y="454"/>
                  </a:lnTo>
                  <a:lnTo>
                    <a:pt x="198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85"/>
                  </a:lnTo>
                  <a:lnTo>
                    <a:pt x="453" y="28"/>
                  </a:lnTo>
                  <a:lnTo>
                    <a:pt x="538" y="85"/>
                  </a:lnTo>
                  <a:lnTo>
                    <a:pt x="652" y="142"/>
                  </a:lnTo>
                  <a:lnTo>
                    <a:pt x="510" y="198"/>
                  </a:lnTo>
                  <a:lnTo>
                    <a:pt x="425" y="170"/>
                  </a:lnTo>
                  <a:lnTo>
                    <a:pt x="368" y="255"/>
                  </a:lnTo>
                  <a:lnTo>
                    <a:pt x="425" y="312"/>
                  </a:lnTo>
                  <a:lnTo>
                    <a:pt x="283" y="482"/>
                  </a:lnTo>
                  <a:lnTo>
                    <a:pt x="170" y="482"/>
                  </a:lnTo>
                  <a:lnTo>
                    <a:pt x="142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5" name="Freeform 271">
              <a:extLst>
                <a:ext uri="{FF2B5EF4-FFF2-40B4-BE49-F238E27FC236}">
                  <a16:creationId xmlns:a16="http://schemas.microsoft.com/office/drawing/2014/main" id="{7C147898-B289-43BE-993B-5CFE1CFD1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174"/>
              <a:ext cx="652" cy="822"/>
            </a:xfrm>
            <a:custGeom>
              <a:avLst/>
              <a:gdLst>
                <a:gd name="T0" fmla="*/ 453 w 652"/>
                <a:gd name="T1" fmla="*/ 822 h 822"/>
                <a:gd name="T2" fmla="*/ 170 w 652"/>
                <a:gd name="T3" fmla="*/ 708 h 822"/>
                <a:gd name="T4" fmla="*/ 0 w 652"/>
                <a:gd name="T5" fmla="*/ 567 h 822"/>
                <a:gd name="T6" fmla="*/ 57 w 652"/>
                <a:gd name="T7" fmla="*/ 510 h 822"/>
                <a:gd name="T8" fmla="*/ 85 w 652"/>
                <a:gd name="T9" fmla="*/ 425 h 822"/>
                <a:gd name="T10" fmla="*/ 198 w 652"/>
                <a:gd name="T11" fmla="*/ 425 h 822"/>
                <a:gd name="T12" fmla="*/ 340 w 652"/>
                <a:gd name="T13" fmla="*/ 255 h 822"/>
                <a:gd name="T14" fmla="*/ 283 w 652"/>
                <a:gd name="T15" fmla="*/ 198 h 822"/>
                <a:gd name="T16" fmla="*/ 340 w 652"/>
                <a:gd name="T17" fmla="*/ 113 h 822"/>
                <a:gd name="T18" fmla="*/ 425 w 652"/>
                <a:gd name="T19" fmla="*/ 141 h 822"/>
                <a:gd name="T20" fmla="*/ 567 w 652"/>
                <a:gd name="T21" fmla="*/ 85 h 822"/>
                <a:gd name="T22" fmla="*/ 623 w 652"/>
                <a:gd name="T23" fmla="*/ 0 h 822"/>
                <a:gd name="T24" fmla="*/ 652 w 652"/>
                <a:gd name="T25" fmla="*/ 141 h 822"/>
                <a:gd name="T26" fmla="*/ 567 w 652"/>
                <a:gd name="T27" fmla="*/ 255 h 822"/>
                <a:gd name="T28" fmla="*/ 453 w 652"/>
                <a:gd name="T29" fmla="*/ 255 h 822"/>
                <a:gd name="T30" fmla="*/ 453 w 652"/>
                <a:gd name="T31" fmla="*/ 312 h 822"/>
                <a:gd name="T32" fmla="*/ 567 w 652"/>
                <a:gd name="T33" fmla="*/ 397 h 822"/>
                <a:gd name="T34" fmla="*/ 538 w 652"/>
                <a:gd name="T35" fmla="*/ 510 h 822"/>
                <a:gd name="T36" fmla="*/ 595 w 652"/>
                <a:gd name="T37" fmla="*/ 567 h 822"/>
                <a:gd name="T38" fmla="*/ 453 w 652"/>
                <a:gd name="T3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822">
                  <a:moveTo>
                    <a:pt x="453" y="822"/>
                  </a:moveTo>
                  <a:lnTo>
                    <a:pt x="170" y="708"/>
                  </a:lnTo>
                  <a:lnTo>
                    <a:pt x="0" y="567"/>
                  </a:lnTo>
                  <a:lnTo>
                    <a:pt x="57" y="510"/>
                  </a:lnTo>
                  <a:lnTo>
                    <a:pt x="85" y="425"/>
                  </a:lnTo>
                  <a:lnTo>
                    <a:pt x="198" y="425"/>
                  </a:lnTo>
                  <a:lnTo>
                    <a:pt x="340" y="255"/>
                  </a:lnTo>
                  <a:lnTo>
                    <a:pt x="283" y="198"/>
                  </a:lnTo>
                  <a:lnTo>
                    <a:pt x="340" y="113"/>
                  </a:lnTo>
                  <a:lnTo>
                    <a:pt x="425" y="141"/>
                  </a:lnTo>
                  <a:lnTo>
                    <a:pt x="567" y="85"/>
                  </a:lnTo>
                  <a:lnTo>
                    <a:pt x="623" y="0"/>
                  </a:lnTo>
                  <a:lnTo>
                    <a:pt x="652" y="141"/>
                  </a:lnTo>
                  <a:lnTo>
                    <a:pt x="567" y="255"/>
                  </a:lnTo>
                  <a:lnTo>
                    <a:pt x="453" y="255"/>
                  </a:lnTo>
                  <a:lnTo>
                    <a:pt x="453" y="312"/>
                  </a:lnTo>
                  <a:lnTo>
                    <a:pt x="567" y="397"/>
                  </a:lnTo>
                  <a:lnTo>
                    <a:pt x="538" y="510"/>
                  </a:lnTo>
                  <a:lnTo>
                    <a:pt x="595" y="567"/>
                  </a:lnTo>
                  <a:lnTo>
                    <a:pt x="453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6" name="Freeform 272">
              <a:extLst>
                <a:ext uri="{FF2B5EF4-FFF2-40B4-BE49-F238E27FC236}">
                  <a16:creationId xmlns:a16="http://schemas.microsoft.com/office/drawing/2014/main" id="{D92E7886-051D-4447-A6AF-BE3C9973D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3607"/>
              <a:ext cx="680" cy="708"/>
            </a:xfrm>
            <a:custGeom>
              <a:avLst/>
              <a:gdLst>
                <a:gd name="T0" fmla="*/ 0 w 680"/>
                <a:gd name="T1" fmla="*/ 510 h 708"/>
                <a:gd name="T2" fmla="*/ 113 w 680"/>
                <a:gd name="T3" fmla="*/ 510 h 708"/>
                <a:gd name="T4" fmla="*/ 113 w 680"/>
                <a:gd name="T5" fmla="*/ 595 h 708"/>
                <a:gd name="T6" fmla="*/ 226 w 680"/>
                <a:gd name="T7" fmla="*/ 538 h 708"/>
                <a:gd name="T8" fmla="*/ 311 w 680"/>
                <a:gd name="T9" fmla="*/ 595 h 708"/>
                <a:gd name="T10" fmla="*/ 425 w 680"/>
                <a:gd name="T11" fmla="*/ 652 h 708"/>
                <a:gd name="T12" fmla="*/ 481 w 680"/>
                <a:gd name="T13" fmla="*/ 567 h 708"/>
                <a:gd name="T14" fmla="*/ 510 w 680"/>
                <a:gd name="T15" fmla="*/ 708 h 708"/>
                <a:gd name="T16" fmla="*/ 538 w 680"/>
                <a:gd name="T17" fmla="*/ 595 h 708"/>
                <a:gd name="T18" fmla="*/ 595 w 680"/>
                <a:gd name="T19" fmla="*/ 510 h 708"/>
                <a:gd name="T20" fmla="*/ 538 w 680"/>
                <a:gd name="T21" fmla="*/ 425 h 708"/>
                <a:gd name="T22" fmla="*/ 595 w 680"/>
                <a:gd name="T23" fmla="*/ 368 h 708"/>
                <a:gd name="T24" fmla="*/ 595 w 680"/>
                <a:gd name="T25" fmla="*/ 198 h 708"/>
                <a:gd name="T26" fmla="*/ 680 w 680"/>
                <a:gd name="T27" fmla="*/ 113 h 708"/>
                <a:gd name="T28" fmla="*/ 652 w 680"/>
                <a:gd name="T29" fmla="*/ 85 h 708"/>
                <a:gd name="T30" fmla="*/ 595 w 680"/>
                <a:gd name="T31" fmla="*/ 113 h 708"/>
                <a:gd name="T32" fmla="*/ 567 w 680"/>
                <a:gd name="T33" fmla="*/ 85 h 708"/>
                <a:gd name="T34" fmla="*/ 481 w 680"/>
                <a:gd name="T35" fmla="*/ 85 h 708"/>
                <a:gd name="T36" fmla="*/ 453 w 680"/>
                <a:gd name="T37" fmla="*/ 0 h 708"/>
                <a:gd name="T38" fmla="*/ 311 w 680"/>
                <a:gd name="T39" fmla="*/ 0 h 708"/>
                <a:gd name="T40" fmla="*/ 255 w 680"/>
                <a:gd name="T41" fmla="*/ 113 h 708"/>
                <a:gd name="T42" fmla="*/ 141 w 680"/>
                <a:gd name="T43" fmla="*/ 113 h 708"/>
                <a:gd name="T44" fmla="*/ 113 w 680"/>
                <a:gd name="T45" fmla="*/ 283 h 708"/>
                <a:gd name="T46" fmla="*/ 0 w 680"/>
                <a:gd name="T47" fmla="*/ 51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708">
                  <a:moveTo>
                    <a:pt x="0" y="510"/>
                  </a:moveTo>
                  <a:lnTo>
                    <a:pt x="113" y="510"/>
                  </a:lnTo>
                  <a:lnTo>
                    <a:pt x="113" y="595"/>
                  </a:lnTo>
                  <a:lnTo>
                    <a:pt x="226" y="538"/>
                  </a:lnTo>
                  <a:lnTo>
                    <a:pt x="311" y="595"/>
                  </a:lnTo>
                  <a:lnTo>
                    <a:pt x="425" y="652"/>
                  </a:lnTo>
                  <a:lnTo>
                    <a:pt x="481" y="567"/>
                  </a:lnTo>
                  <a:lnTo>
                    <a:pt x="510" y="708"/>
                  </a:lnTo>
                  <a:lnTo>
                    <a:pt x="538" y="595"/>
                  </a:lnTo>
                  <a:lnTo>
                    <a:pt x="595" y="510"/>
                  </a:lnTo>
                  <a:lnTo>
                    <a:pt x="538" y="425"/>
                  </a:lnTo>
                  <a:lnTo>
                    <a:pt x="595" y="368"/>
                  </a:lnTo>
                  <a:lnTo>
                    <a:pt x="595" y="198"/>
                  </a:lnTo>
                  <a:lnTo>
                    <a:pt x="680" y="113"/>
                  </a:lnTo>
                  <a:lnTo>
                    <a:pt x="652" y="85"/>
                  </a:lnTo>
                  <a:lnTo>
                    <a:pt x="595" y="113"/>
                  </a:lnTo>
                  <a:lnTo>
                    <a:pt x="567" y="85"/>
                  </a:lnTo>
                  <a:lnTo>
                    <a:pt x="481" y="85"/>
                  </a:lnTo>
                  <a:lnTo>
                    <a:pt x="453" y="0"/>
                  </a:lnTo>
                  <a:lnTo>
                    <a:pt x="311" y="0"/>
                  </a:lnTo>
                  <a:lnTo>
                    <a:pt x="255" y="113"/>
                  </a:lnTo>
                  <a:lnTo>
                    <a:pt x="141" y="113"/>
                  </a:lnTo>
                  <a:lnTo>
                    <a:pt x="113" y="283"/>
                  </a:lnTo>
                  <a:lnTo>
                    <a:pt x="0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7" name="Freeform 273">
              <a:extLst>
                <a:ext uri="{FF2B5EF4-FFF2-40B4-BE49-F238E27FC236}">
                  <a16:creationId xmlns:a16="http://schemas.microsoft.com/office/drawing/2014/main" id="{4B047BF0-642A-4671-A6D5-A3E0F2324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210"/>
              <a:ext cx="596" cy="510"/>
            </a:xfrm>
            <a:custGeom>
              <a:avLst/>
              <a:gdLst>
                <a:gd name="T0" fmla="*/ 539 w 596"/>
                <a:gd name="T1" fmla="*/ 510 h 510"/>
                <a:gd name="T2" fmla="*/ 511 w 596"/>
                <a:gd name="T3" fmla="*/ 482 h 510"/>
                <a:gd name="T4" fmla="*/ 454 w 596"/>
                <a:gd name="T5" fmla="*/ 510 h 510"/>
                <a:gd name="T6" fmla="*/ 426 w 596"/>
                <a:gd name="T7" fmla="*/ 482 h 510"/>
                <a:gd name="T8" fmla="*/ 340 w 596"/>
                <a:gd name="T9" fmla="*/ 482 h 510"/>
                <a:gd name="T10" fmla="*/ 312 w 596"/>
                <a:gd name="T11" fmla="*/ 397 h 510"/>
                <a:gd name="T12" fmla="*/ 170 w 596"/>
                <a:gd name="T13" fmla="*/ 397 h 510"/>
                <a:gd name="T14" fmla="*/ 114 w 596"/>
                <a:gd name="T15" fmla="*/ 510 h 510"/>
                <a:gd name="T16" fmla="*/ 0 w 596"/>
                <a:gd name="T17" fmla="*/ 510 h 510"/>
                <a:gd name="T18" fmla="*/ 57 w 596"/>
                <a:gd name="T19" fmla="*/ 340 h 510"/>
                <a:gd name="T20" fmla="*/ 57 w 596"/>
                <a:gd name="T21" fmla="*/ 227 h 510"/>
                <a:gd name="T22" fmla="*/ 29 w 596"/>
                <a:gd name="T23" fmla="*/ 227 h 510"/>
                <a:gd name="T24" fmla="*/ 0 w 596"/>
                <a:gd name="T25" fmla="*/ 198 h 510"/>
                <a:gd name="T26" fmla="*/ 57 w 596"/>
                <a:gd name="T27" fmla="*/ 0 h 510"/>
                <a:gd name="T28" fmla="*/ 114 w 596"/>
                <a:gd name="T29" fmla="*/ 0 h 510"/>
                <a:gd name="T30" fmla="*/ 170 w 596"/>
                <a:gd name="T31" fmla="*/ 85 h 510"/>
                <a:gd name="T32" fmla="*/ 255 w 596"/>
                <a:gd name="T33" fmla="*/ 142 h 510"/>
                <a:gd name="T34" fmla="*/ 312 w 596"/>
                <a:gd name="T35" fmla="*/ 85 h 510"/>
                <a:gd name="T36" fmla="*/ 454 w 596"/>
                <a:gd name="T37" fmla="*/ 85 h 510"/>
                <a:gd name="T38" fmla="*/ 454 w 596"/>
                <a:gd name="T39" fmla="*/ 142 h 510"/>
                <a:gd name="T40" fmla="*/ 511 w 596"/>
                <a:gd name="T41" fmla="*/ 170 h 510"/>
                <a:gd name="T42" fmla="*/ 511 w 596"/>
                <a:gd name="T43" fmla="*/ 255 h 510"/>
                <a:gd name="T44" fmla="*/ 596 w 596"/>
                <a:gd name="T45" fmla="*/ 283 h 510"/>
                <a:gd name="T46" fmla="*/ 539 w 596"/>
                <a:gd name="T47" fmla="*/ 340 h 510"/>
                <a:gd name="T48" fmla="*/ 567 w 596"/>
                <a:gd name="T49" fmla="*/ 425 h 510"/>
                <a:gd name="T50" fmla="*/ 539 w 596"/>
                <a:gd name="T51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6" h="510">
                  <a:moveTo>
                    <a:pt x="539" y="510"/>
                  </a:moveTo>
                  <a:lnTo>
                    <a:pt x="511" y="482"/>
                  </a:lnTo>
                  <a:lnTo>
                    <a:pt x="454" y="510"/>
                  </a:lnTo>
                  <a:lnTo>
                    <a:pt x="426" y="482"/>
                  </a:lnTo>
                  <a:lnTo>
                    <a:pt x="340" y="482"/>
                  </a:lnTo>
                  <a:lnTo>
                    <a:pt x="312" y="397"/>
                  </a:lnTo>
                  <a:lnTo>
                    <a:pt x="170" y="397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29" y="227"/>
                  </a:lnTo>
                  <a:lnTo>
                    <a:pt x="0" y="198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70" y="85"/>
                  </a:lnTo>
                  <a:lnTo>
                    <a:pt x="255" y="142"/>
                  </a:lnTo>
                  <a:lnTo>
                    <a:pt x="312" y="85"/>
                  </a:lnTo>
                  <a:lnTo>
                    <a:pt x="454" y="85"/>
                  </a:lnTo>
                  <a:lnTo>
                    <a:pt x="454" y="142"/>
                  </a:lnTo>
                  <a:lnTo>
                    <a:pt x="511" y="170"/>
                  </a:lnTo>
                  <a:lnTo>
                    <a:pt x="511" y="255"/>
                  </a:lnTo>
                  <a:lnTo>
                    <a:pt x="596" y="283"/>
                  </a:lnTo>
                  <a:lnTo>
                    <a:pt x="539" y="340"/>
                  </a:lnTo>
                  <a:lnTo>
                    <a:pt x="567" y="425"/>
                  </a:lnTo>
                  <a:lnTo>
                    <a:pt x="539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8" name="Freeform 274">
              <a:extLst>
                <a:ext uri="{FF2B5EF4-FFF2-40B4-BE49-F238E27FC236}">
                  <a16:creationId xmlns:a16="http://schemas.microsoft.com/office/drawing/2014/main" id="{5A530192-E2E7-40C9-AFDF-58D1BD3E69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" y="2133"/>
              <a:ext cx="624" cy="396"/>
            </a:xfrm>
            <a:custGeom>
              <a:avLst/>
              <a:gdLst>
                <a:gd name="T0" fmla="*/ 0 w 624"/>
                <a:gd name="T1" fmla="*/ 85 h 396"/>
                <a:gd name="T2" fmla="*/ 29 w 624"/>
                <a:gd name="T3" fmla="*/ 56 h 396"/>
                <a:gd name="T4" fmla="*/ 85 w 624"/>
                <a:gd name="T5" fmla="*/ 113 h 396"/>
                <a:gd name="T6" fmla="*/ 85 w 624"/>
                <a:gd name="T7" fmla="*/ 170 h 396"/>
                <a:gd name="T8" fmla="*/ 142 w 624"/>
                <a:gd name="T9" fmla="*/ 113 h 396"/>
                <a:gd name="T10" fmla="*/ 142 w 624"/>
                <a:gd name="T11" fmla="*/ 141 h 396"/>
                <a:gd name="T12" fmla="*/ 255 w 624"/>
                <a:gd name="T13" fmla="*/ 113 h 396"/>
                <a:gd name="T14" fmla="*/ 255 w 624"/>
                <a:gd name="T15" fmla="*/ 85 h 396"/>
                <a:gd name="T16" fmla="*/ 341 w 624"/>
                <a:gd name="T17" fmla="*/ 85 h 396"/>
                <a:gd name="T18" fmla="*/ 397 w 624"/>
                <a:gd name="T19" fmla="*/ 170 h 396"/>
                <a:gd name="T20" fmla="*/ 426 w 624"/>
                <a:gd name="T21" fmla="*/ 141 h 396"/>
                <a:gd name="T22" fmla="*/ 511 w 624"/>
                <a:gd name="T23" fmla="*/ 141 h 396"/>
                <a:gd name="T24" fmla="*/ 567 w 624"/>
                <a:gd name="T25" fmla="*/ 0 h 396"/>
                <a:gd name="T26" fmla="*/ 596 w 624"/>
                <a:gd name="T27" fmla="*/ 113 h 396"/>
                <a:gd name="T28" fmla="*/ 567 w 624"/>
                <a:gd name="T29" fmla="*/ 141 h 396"/>
                <a:gd name="T30" fmla="*/ 624 w 624"/>
                <a:gd name="T31" fmla="*/ 255 h 396"/>
                <a:gd name="T32" fmla="*/ 482 w 624"/>
                <a:gd name="T33" fmla="*/ 311 h 396"/>
                <a:gd name="T34" fmla="*/ 369 w 624"/>
                <a:gd name="T35" fmla="*/ 255 h 396"/>
                <a:gd name="T36" fmla="*/ 284 w 624"/>
                <a:gd name="T37" fmla="*/ 396 h 396"/>
                <a:gd name="T38" fmla="*/ 255 w 624"/>
                <a:gd name="T39" fmla="*/ 340 h 396"/>
                <a:gd name="T40" fmla="*/ 199 w 624"/>
                <a:gd name="T41" fmla="*/ 396 h 396"/>
                <a:gd name="T42" fmla="*/ 114 w 624"/>
                <a:gd name="T43" fmla="*/ 255 h 396"/>
                <a:gd name="T44" fmla="*/ 29 w 624"/>
                <a:gd name="T45" fmla="*/ 226 h 396"/>
                <a:gd name="T46" fmla="*/ 0 w 624"/>
                <a:gd name="T47" fmla="*/ 170 h 396"/>
                <a:gd name="T48" fmla="*/ 0 w 624"/>
                <a:gd name="T49" fmla="*/ 85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96">
                  <a:moveTo>
                    <a:pt x="0" y="85"/>
                  </a:moveTo>
                  <a:lnTo>
                    <a:pt x="29" y="56"/>
                  </a:lnTo>
                  <a:lnTo>
                    <a:pt x="85" y="113"/>
                  </a:lnTo>
                  <a:lnTo>
                    <a:pt x="85" y="170"/>
                  </a:lnTo>
                  <a:lnTo>
                    <a:pt x="142" y="113"/>
                  </a:lnTo>
                  <a:lnTo>
                    <a:pt x="142" y="141"/>
                  </a:lnTo>
                  <a:lnTo>
                    <a:pt x="255" y="113"/>
                  </a:lnTo>
                  <a:lnTo>
                    <a:pt x="255" y="85"/>
                  </a:lnTo>
                  <a:lnTo>
                    <a:pt x="341" y="85"/>
                  </a:lnTo>
                  <a:lnTo>
                    <a:pt x="397" y="170"/>
                  </a:lnTo>
                  <a:lnTo>
                    <a:pt x="426" y="141"/>
                  </a:lnTo>
                  <a:lnTo>
                    <a:pt x="511" y="141"/>
                  </a:lnTo>
                  <a:lnTo>
                    <a:pt x="567" y="0"/>
                  </a:lnTo>
                  <a:lnTo>
                    <a:pt x="596" y="113"/>
                  </a:lnTo>
                  <a:lnTo>
                    <a:pt x="567" y="141"/>
                  </a:lnTo>
                  <a:lnTo>
                    <a:pt x="624" y="255"/>
                  </a:lnTo>
                  <a:lnTo>
                    <a:pt x="482" y="311"/>
                  </a:lnTo>
                  <a:lnTo>
                    <a:pt x="369" y="255"/>
                  </a:lnTo>
                  <a:lnTo>
                    <a:pt x="284" y="396"/>
                  </a:lnTo>
                  <a:lnTo>
                    <a:pt x="255" y="340"/>
                  </a:lnTo>
                  <a:lnTo>
                    <a:pt x="199" y="396"/>
                  </a:lnTo>
                  <a:lnTo>
                    <a:pt x="114" y="255"/>
                  </a:lnTo>
                  <a:lnTo>
                    <a:pt x="29" y="226"/>
                  </a:lnTo>
                  <a:lnTo>
                    <a:pt x="0" y="170"/>
                  </a:lnTo>
                  <a:lnTo>
                    <a:pt x="0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9" name="Freeform 275">
              <a:extLst>
                <a:ext uri="{FF2B5EF4-FFF2-40B4-BE49-F238E27FC236}">
                  <a16:creationId xmlns:a16="http://schemas.microsoft.com/office/drawing/2014/main" id="{8081BAEC-C9BD-4372-A706-B477D284B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" y="2870"/>
              <a:ext cx="681" cy="623"/>
            </a:xfrm>
            <a:custGeom>
              <a:avLst/>
              <a:gdLst>
                <a:gd name="T0" fmla="*/ 284 w 681"/>
                <a:gd name="T1" fmla="*/ 623 h 623"/>
                <a:gd name="T2" fmla="*/ 199 w 681"/>
                <a:gd name="T3" fmla="*/ 595 h 623"/>
                <a:gd name="T4" fmla="*/ 199 w 681"/>
                <a:gd name="T5" fmla="*/ 510 h 623"/>
                <a:gd name="T6" fmla="*/ 142 w 681"/>
                <a:gd name="T7" fmla="*/ 482 h 623"/>
                <a:gd name="T8" fmla="*/ 142 w 681"/>
                <a:gd name="T9" fmla="*/ 425 h 623"/>
                <a:gd name="T10" fmla="*/ 0 w 681"/>
                <a:gd name="T11" fmla="*/ 425 h 623"/>
                <a:gd name="T12" fmla="*/ 114 w 681"/>
                <a:gd name="T13" fmla="*/ 340 h 623"/>
                <a:gd name="T14" fmla="*/ 85 w 681"/>
                <a:gd name="T15" fmla="*/ 312 h 623"/>
                <a:gd name="T16" fmla="*/ 85 w 681"/>
                <a:gd name="T17" fmla="*/ 170 h 623"/>
                <a:gd name="T18" fmla="*/ 114 w 681"/>
                <a:gd name="T19" fmla="*/ 0 h 623"/>
                <a:gd name="T20" fmla="*/ 199 w 681"/>
                <a:gd name="T21" fmla="*/ 56 h 623"/>
                <a:gd name="T22" fmla="*/ 397 w 681"/>
                <a:gd name="T23" fmla="*/ 56 h 623"/>
                <a:gd name="T24" fmla="*/ 425 w 681"/>
                <a:gd name="T25" fmla="*/ 141 h 623"/>
                <a:gd name="T26" fmla="*/ 539 w 681"/>
                <a:gd name="T27" fmla="*/ 198 h 623"/>
                <a:gd name="T28" fmla="*/ 539 w 681"/>
                <a:gd name="T29" fmla="*/ 283 h 623"/>
                <a:gd name="T30" fmla="*/ 595 w 681"/>
                <a:gd name="T31" fmla="*/ 312 h 623"/>
                <a:gd name="T32" fmla="*/ 624 w 681"/>
                <a:gd name="T33" fmla="*/ 283 h 623"/>
                <a:gd name="T34" fmla="*/ 681 w 681"/>
                <a:gd name="T35" fmla="*/ 340 h 623"/>
                <a:gd name="T36" fmla="*/ 624 w 681"/>
                <a:gd name="T37" fmla="*/ 453 h 623"/>
                <a:gd name="T38" fmla="*/ 510 w 681"/>
                <a:gd name="T39" fmla="*/ 397 h 623"/>
                <a:gd name="T40" fmla="*/ 425 w 681"/>
                <a:gd name="T41" fmla="*/ 425 h 623"/>
                <a:gd name="T42" fmla="*/ 284 w 681"/>
                <a:gd name="T43" fmla="*/ 567 h 623"/>
                <a:gd name="T44" fmla="*/ 284 w 681"/>
                <a:gd name="T45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23">
                  <a:moveTo>
                    <a:pt x="284" y="623"/>
                  </a:moveTo>
                  <a:lnTo>
                    <a:pt x="199" y="595"/>
                  </a:lnTo>
                  <a:lnTo>
                    <a:pt x="199" y="510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0" y="425"/>
                  </a:lnTo>
                  <a:lnTo>
                    <a:pt x="114" y="340"/>
                  </a:lnTo>
                  <a:lnTo>
                    <a:pt x="85" y="312"/>
                  </a:lnTo>
                  <a:lnTo>
                    <a:pt x="85" y="170"/>
                  </a:lnTo>
                  <a:lnTo>
                    <a:pt x="114" y="0"/>
                  </a:lnTo>
                  <a:lnTo>
                    <a:pt x="199" y="56"/>
                  </a:lnTo>
                  <a:lnTo>
                    <a:pt x="397" y="56"/>
                  </a:lnTo>
                  <a:lnTo>
                    <a:pt x="425" y="141"/>
                  </a:lnTo>
                  <a:lnTo>
                    <a:pt x="539" y="198"/>
                  </a:lnTo>
                  <a:lnTo>
                    <a:pt x="539" y="283"/>
                  </a:lnTo>
                  <a:lnTo>
                    <a:pt x="595" y="312"/>
                  </a:lnTo>
                  <a:lnTo>
                    <a:pt x="624" y="283"/>
                  </a:lnTo>
                  <a:lnTo>
                    <a:pt x="681" y="340"/>
                  </a:lnTo>
                  <a:lnTo>
                    <a:pt x="624" y="453"/>
                  </a:lnTo>
                  <a:lnTo>
                    <a:pt x="510" y="397"/>
                  </a:lnTo>
                  <a:lnTo>
                    <a:pt x="425" y="425"/>
                  </a:lnTo>
                  <a:lnTo>
                    <a:pt x="284" y="567"/>
                  </a:lnTo>
                  <a:lnTo>
                    <a:pt x="284" y="62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0" name="Freeform 276">
              <a:extLst>
                <a:ext uri="{FF2B5EF4-FFF2-40B4-BE49-F238E27FC236}">
                  <a16:creationId xmlns:a16="http://schemas.microsoft.com/office/drawing/2014/main" id="{4737FD8A-547E-4A10-B9ED-04ACEC41F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991"/>
              <a:ext cx="1190" cy="1247"/>
            </a:xfrm>
            <a:custGeom>
              <a:avLst/>
              <a:gdLst>
                <a:gd name="T0" fmla="*/ 482 w 1190"/>
                <a:gd name="T1" fmla="*/ 170 h 1247"/>
                <a:gd name="T2" fmla="*/ 397 w 1190"/>
                <a:gd name="T3" fmla="*/ 85 h 1247"/>
                <a:gd name="T4" fmla="*/ 312 w 1190"/>
                <a:gd name="T5" fmla="*/ 113 h 1247"/>
                <a:gd name="T6" fmla="*/ 283 w 1190"/>
                <a:gd name="T7" fmla="*/ 0 h 1247"/>
                <a:gd name="T8" fmla="*/ 198 w 1190"/>
                <a:gd name="T9" fmla="*/ 0 h 1247"/>
                <a:gd name="T10" fmla="*/ 113 w 1190"/>
                <a:gd name="T11" fmla="*/ 28 h 1247"/>
                <a:gd name="T12" fmla="*/ 0 w 1190"/>
                <a:gd name="T13" fmla="*/ 283 h 1247"/>
                <a:gd name="T14" fmla="*/ 28 w 1190"/>
                <a:gd name="T15" fmla="*/ 340 h 1247"/>
                <a:gd name="T16" fmla="*/ 0 w 1190"/>
                <a:gd name="T17" fmla="*/ 397 h 1247"/>
                <a:gd name="T18" fmla="*/ 85 w 1190"/>
                <a:gd name="T19" fmla="*/ 567 h 1247"/>
                <a:gd name="T20" fmla="*/ 255 w 1190"/>
                <a:gd name="T21" fmla="*/ 652 h 1247"/>
                <a:gd name="T22" fmla="*/ 226 w 1190"/>
                <a:gd name="T23" fmla="*/ 737 h 1247"/>
                <a:gd name="T24" fmla="*/ 368 w 1190"/>
                <a:gd name="T25" fmla="*/ 794 h 1247"/>
                <a:gd name="T26" fmla="*/ 312 w 1190"/>
                <a:gd name="T27" fmla="*/ 879 h 1247"/>
                <a:gd name="T28" fmla="*/ 397 w 1190"/>
                <a:gd name="T29" fmla="*/ 935 h 1247"/>
                <a:gd name="T30" fmla="*/ 595 w 1190"/>
                <a:gd name="T31" fmla="*/ 935 h 1247"/>
                <a:gd name="T32" fmla="*/ 623 w 1190"/>
                <a:gd name="T33" fmla="*/ 1020 h 1247"/>
                <a:gd name="T34" fmla="*/ 737 w 1190"/>
                <a:gd name="T35" fmla="*/ 1077 h 1247"/>
                <a:gd name="T36" fmla="*/ 737 w 1190"/>
                <a:gd name="T37" fmla="*/ 1162 h 1247"/>
                <a:gd name="T38" fmla="*/ 793 w 1190"/>
                <a:gd name="T39" fmla="*/ 1191 h 1247"/>
                <a:gd name="T40" fmla="*/ 822 w 1190"/>
                <a:gd name="T41" fmla="*/ 1162 h 1247"/>
                <a:gd name="T42" fmla="*/ 879 w 1190"/>
                <a:gd name="T43" fmla="*/ 1219 h 1247"/>
                <a:gd name="T44" fmla="*/ 1020 w 1190"/>
                <a:gd name="T45" fmla="*/ 1247 h 1247"/>
                <a:gd name="T46" fmla="*/ 1077 w 1190"/>
                <a:gd name="T47" fmla="*/ 1191 h 1247"/>
                <a:gd name="T48" fmla="*/ 1162 w 1190"/>
                <a:gd name="T49" fmla="*/ 1247 h 1247"/>
                <a:gd name="T50" fmla="*/ 1190 w 1190"/>
                <a:gd name="T51" fmla="*/ 1191 h 1247"/>
                <a:gd name="T52" fmla="*/ 1134 w 1190"/>
                <a:gd name="T53" fmla="*/ 907 h 1247"/>
                <a:gd name="T54" fmla="*/ 1162 w 1190"/>
                <a:gd name="T55" fmla="*/ 595 h 1247"/>
                <a:gd name="T56" fmla="*/ 1190 w 1190"/>
                <a:gd name="T57" fmla="*/ 482 h 1247"/>
                <a:gd name="T58" fmla="*/ 1077 w 1190"/>
                <a:gd name="T59" fmla="*/ 482 h 1247"/>
                <a:gd name="T60" fmla="*/ 1020 w 1190"/>
                <a:gd name="T61" fmla="*/ 538 h 1247"/>
                <a:gd name="T62" fmla="*/ 992 w 1190"/>
                <a:gd name="T63" fmla="*/ 652 h 1247"/>
                <a:gd name="T64" fmla="*/ 935 w 1190"/>
                <a:gd name="T65" fmla="*/ 680 h 1247"/>
                <a:gd name="T66" fmla="*/ 964 w 1190"/>
                <a:gd name="T67" fmla="*/ 737 h 1247"/>
                <a:gd name="T68" fmla="*/ 907 w 1190"/>
                <a:gd name="T69" fmla="*/ 709 h 1247"/>
                <a:gd name="T70" fmla="*/ 879 w 1190"/>
                <a:gd name="T71" fmla="*/ 765 h 1247"/>
                <a:gd name="T72" fmla="*/ 793 w 1190"/>
                <a:gd name="T73" fmla="*/ 765 h 1247"/>
                <a:gd name="T74" fmla="*/ 765 w 1190"/>
                <a:gd name="T75" fmla="*/ 737 h 1247"/>
                <a:gd name="T76" fmla="*/ 765 w 1190"/>
                <a:gd name="T77" fmla="*/ 680 h 1247"/>
                <a:gd name="T78" fmla="*/ 708 w 1190"/>
                <a:gd name="T79" fmla="*/ 680 h 1247"/>
                <a:gd name="T80" fmla="*/ 652 w 1190"/>
                <a:gd name="T81" fmla="*/ 624 h 1247"/>
                <a:gd name="T82" fmla="*/ 708 w 1190"/>
                <a:gd name="T83" fmla="*/ 595 h 1247"/>
                <a:gd name="T84" fmla="*/ 538 w 1190"/>
                <a:gd name="T85" fmla="*/ 538 h 1247"/>
                <a:gd name="T86" fmla="*/ 538 w 1190"/>
                <a:gd name="T87" fmla="*/ 595 h 1247"/>
                <a:gd name="T88" fmla="*/ 538 w 1190"/>
                <a:gd name="T89" fmla="*/ 624 h 1247"/>
                <a:gd name="T90" fmla="*/ 453 w 1190"/>
                <a:gd name="T91" fmla="*/ 652 h 1247"/>
                <a:gd name="T92" fmla="*/ 340 w 1190"/>
                <a:gd name="T93" fmla="*/ 595 h 1247"/>
                <a:gd name="T94" fmla="*/ 397 w 1190"/>
                <a:gd name="T95" fmla="*/ 567 h 1247"/>
                <a:gd name="T96" fmla="*/ 368 w 1190"/>
                <a:gd name="T97" fmla="*/ 453 h 1247"/>
                <a:gd name="T98" fmla="*/ 425 w 1190"/>
                <a:gd name="T99" fmla="*/ 453 h 1247"/>
                <a:gd name="T100" fmla="*/ 482 w 1190"/>
                <a:gd name="T101" fmla="*/ 482 h 1247"/>
                <a:gd name="T102" fmla="*/ 510 w 1190"/>
                <a:gd name="T103" fmla="*/ 312 h 1247"/>
                <a:gd name="T104" fmla="*/ 453 w 1190"/>
                <a:gd name="T105" fmla="*/ 283 h 1247"/>
                <a:gd name="T106" fmla="*/ 425 w 1190"/>
                <a:gd name="T107" fmla="*/ 312 h 1247"/>
                <a:gd name="T108" fmla="*/ 397 w 1190"/>
                <a:gd name="T109" fmla="*/ 283 h 1247"/>
                <a:gd name="T110" fmla="*/ 425 w 1190"/>
                <a:gd name="T111" fmla="*/ 198 h 1247"/>
                <a:gd name="T112" fmla="*/ 482 w 1190"/>
                <a:gd name="T113" fmla="*/ 17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90" h="1247">
                  <a:moveTo>
                    <a:pt x="482" y="170"/>
                  </a:moveTo>
                  <a:lnTo>
                    <a:pt x="397" y="85"/>
                  </a:lnTo>
                  <a:lnTo>
                    <a:pt x="312" y="113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13" y="28"/>
                  </a:lnTo>
                  <a:lnTo>
                    <a:pt x="0" y="283"/>
                  </a:lnTo>
                  <a:lnTo>
                    <a:pt x="28" y="340"/>
                  </a:lnTo>
                  <a:lnTo>
                    <a:pt x="0" y="397"/>
                  </a:lnTo>
                  <a:lnTo>
                    <a:pt x="85" y="567"/>
                  </a:lnTo>
                  <a:lnTo>
                    <a:pt x="255" y="652"/>
                  </a:lnTo>
                  <a:lnTo>
                    <a:pt x="226" y="737"/>
                  </a:lnTo>
                  <a:lnTo>
                    <a:pt x="368" y="794"/>
                  </a:lnTo>
                  <a:lnTo>
                    <a:pt x="312" y="879"/>
                  </a:lnTo>
                  <a:lnTo>
                    <a:pt x="397" y="935"/>
                  </a:lnTo>
                  <a:lnTo>
                    <a:pt x="595" y="935"/>
                  </a:lnTo>
                  <a:lnTo>
                    <a:pt x="623" y="1020"/>
                  </a:lnTo>
                  <a:lnTo>
                    <a:pt x="737" y="1077"/>
                  </a:lnTo>
                  <a:lnTo>
                    <a:pt x="737" y="1162"/>
                  </a:lnTo>
                  <a:lnTo>
                    <a:pt x="793" y="1191"/>
                  </a:lnTo>
                  <a:lnTo>
                    <a:pt x="822" y="1162"/>
                  </a:lnTo>
                  <a:lnTo>
                    <a:pt x="879" y="1219"/>
                  </a:lnTo>
                  <a:lnTo>
                    <a:pt x="1020" y="1247"/>
                  </a:lnTo>
                  <a:lnTo>
                    <a:pt x="1077" y="1191"/>
                  </a:lnTo>
                  <a:lnTo>
                    <a:pt x="1162" y="1247"/>
                  </a:lnTo>
                  <a:lnTo>
                    <a:pt x="1190" y="1191"/>
                  </a:lnTo>
                  <a:lnTo>
                    <a:pt x="1134" y="907"/>
                  </a:lnTo>
                  <a:lnTo>
                    <a:pt x="1162" y="595"/>
                  </a:lnTo>
                  <a:lnTo>
                    <a:pt x="1190" y="482"/>
                  </a:lnTo>
                  <a:lnTo>
                    <a:pt x="1077" y="482"/>
                  </a:lnTo>
                  <a:lnTo>
                    <a:pt x="1020" y="538"/>
                  </a:lnTo>
                  <a:lnTo>
                    <a:pt x="992" y="652"/>
                  </a:lnTo>
                  <a:lnTo>
                    <a:pt x="935" y="680"/>
                  </a:lnTo>
                  <a:lnTo>
                    <a:pt x="964" y="737"/>
                  </a:lnTo>
                  <a:lnTo>
                    <a:pt x="907" y="709"/>
                  </a:lnTo>
                  <a:lnTo>
                    <a:pt x="879" y="765"/>
                  </a:lnTo>
                  <a:lnTo>
                    <a:pt x="793" y="765"/>
                  </a:lnTo>
                  <a:lnTo>
                    <a:pt x="765" y="737"/>
                  </a:lnTo>
                  <a:lnTo>
                    <a:pt x="765" y="680"/>
                  </a:lnTo>
                  <a:lnTo>
                    <a:pt x="708" y="680"/>
                  </a:lnTo>
                  <a:lnTo>
                    <a:pt x="652" y="624"/>
                  </a:lnTo>
                  <a:lnTo>
                    <a:pt x="708" y="595"/>
                  </a:lnTo>
                  <a:lnTo>
                    <a:pt x="538" y="538"/>
                  </a:lnTo>
                  <a:lnTo>
                    <a:pt x="538" y="595"/>
                  </a:lnTo>
                  <a:lnTo>
                    <a:pt x="538" y="624"/>
                  </a:lnTo>
                  <a:lnTo>
                    <a:pt x="453" y="652"/>
                  </a:lnTo>
                  <a:lnTo>
                    <a:pt x="340" y="595"/>
                  </a:lnTo>
                  <a:lnTo>
                    <a:pt x="397" y="567"/>
                  </a:lnTo>
                  <a:lnTo>
                    <a:pt x="368" y="453"/>
                  </a:lnTo>
                  <a:lnTo>
                    <a:pt x="425" y="453"/>
                  </a:lnTo>
                  <a:lnTo>
                    <a:pt x="482" y="482"/>
                  </a:lnTo>
                  <a:lnTo>
                    <a:pt x="510" y="312"/>
                  </a:lnTo>
                  <a:lnTo>
                    <a:pt x="453" y="283"/>
                  </a:lnTo>
                  <a:lnTo>
                    <a:pt x="425" y="312"/>
                  </a:lnTo>
                  <a:lnTo>
                    <a:pt x="397" y="283"/>
                  </a:lnTo>
                  <a:lnTo>
                    <a:pt x="425" y="198"/>
                  </a:lnTo>
                  <a:lnTo>
                    <a:pt x="482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1" name="Freeform 277">
              <a:extLst>
                <a:ext uri="{FF2B5EF4-FFF2-40B4-BE49-F238E27FC236}">
                  <a16:creationId xmlns:a16="http://schemas.microsoft.com/office/drawing/2014/main" id="{A95B0532-1A24-4EE0-AFBB-F7983A9C1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1821"/>
              <a:ext cx="822" cy="1531"/>
            </a:xfrm>
            <a:custGeom>
              <a:avLst/>
              <a:gdLst>
                <a:gd name="T0" fmla="*/ 397 w 822"/>
                <a:gd name="T1" fmla="*/ 1389 h 1531"/>
                <a:gd name="T2" fmla="*/ 454 w 822"/>
                <a:gd name="T3" fmla="*/ 1389 h 1531"/>
                <a:gd name="T4" fmla="*/ 510 w 822"/>
                <a:gd name="T5" fmla="*/ 1474 h 1531"/>
                <a:gd name="T6" fmla="*/ 595 w 822"/>
                <a:gd name="T7" fmla="*/ 1531 h 1531"/>
                <a:gd name="T8" fmla="*/ 652 w 822"/>
                <a:gd name="T9" fmla="*/ 1474 h 1531"/>
                <a:gd name="T10" fmla="*/ 766 w 822"/>
                <a:gd name="T11" fmla="*/ 1389 h 1531"/>
                <a:gd name="T12" fmla="*/ 737 w 822"/>
                <a:gd name="T13" fmla="*/ 1361 h 1531"/>
                <a:gd name="T14" fmla="*/ 737 w 822"/>
                <a:gd name="T15" fmla="*/ 1219 h 1531"/>
                <a:gd name="T16" fmla="*/ 766 w 822"/>
                <a:gd name="T17" fmla="*/ 1049 h 1531"/>
                <a:gd name="T18" fmla="*/ 822 w 822"/>
                <a:gd name="T19" fmla="*/ 964 h 1531"/>
                <a:gd name="T20" fmla="*/ 680 w 822"/>
                <a:gd name="T21" fmla="*/ 907 h 1531"/>
                <a:gd name="T22" fmla="*/ 709 w 822"/>
                <a:gd name="T23" fmla="*/ 822 h 1531"/>
                <a:gd name="T24" fmla="*/ 539 w 822"/>
                <a:gd name="T25" fmla="*/ 737 h 1531"/>
                <a:gd name="T26" fmla="*/ 454 w 822"/>
                <a:gd name="T27" fmla="*/ 567 h 1531"/>
                <a:gd name="T28" fmla="*/ 482 w 822"/>
                <a:gd name="T29" fmla="*/ 510 h 1531"/>
                <a:gd name="T30" fmla="*/ 454 w 822"/>
                <a:gd name="T31" fmla="*/ 453 h 1531"/>
                <a:gd name="T32" fmla="*/ 567 w 822"/>
                <a:gd name="T33" fmla="*/ 198 h 1531"/>
                <a:gd name="T34" fmla="*/ 652 w 822"/>
                <a:gd name="T35" fmla="*/ 170 h 1531"/>
                <a:gd name="T36" fmla="*/ 624 w 822"/>
                <a:gd name="T37" fmla="*/ 0 h 1531"/>
                <a:gd name="T38" fmla="*/ 510 w 822"/>
                <a:gd name="T39" fmla="*/ 56 h 1531"/>
                <a:gd name="T40" fmla="*/ 425 w 822"/>
                <a:gd name="T41" fmla="*/ 141 h 1531"/>
                <a:gd name="T42" fmla="*/ 312 w 822"/>
                <a:gd name="T43" fmla="*/ 198 h 1531"/>
                <a:gd name="T44" fmla="*/ 255 w 822"/>
                <a:gd name="T45" fmla="*/ 170 h 1531"/>
                <a:gd name="T46" fmla="*/ 284 w 822"/>
                <a:gd name="T47" fmla="*/ 141 h 1531"/>
                <a:gd name="T48" fmla="*/ 199 w 822"/>
                <a:gd name="T49" fmla="*/ 113 h 1531"/>
                <a:gd name="T50" fmla="*/ 199 w 822"/>
                <a:gd name="T51" fmla="*/ 56 h 1531"/>
                <a:gd name="T52" fmla="*/ 114 w 822"/>
                <a:gd name="T53" fmla="*/ 56 h 1531"/>
                <a:gd name="T54" fmla="*/ 28 w 822"/>
                <a:gd name="T55" fmla="*/ 113 h 1531"/>
                <a:gd name="T56" fmla="*/ 28 w 822"/>
                <a:gd name="T57" fmla="*/ 283 h 1531"/>
                <a:gd name="T58" fmla="*/ 0 w 822"/>
                <a:gd name="T59" fmla="*/ 425 h 1531"/>
                <a:gd name="T60" fmla="*/ 28 w 822"/>
                <a:gd name="T61" fmla="*/ 482 h 1531"/>
                <a:gd name="T62" fmla="*/ 85 w 822"/>
                <a:gd name="T63" fmla="*/ 482 h 1531"/>
                <a:gd name="T64" fmla="*/ 142 w 822"/>
                <a:gd name="T65" fmla="*/ 425 h 1531"/>
                <a:gd name="T66" fmla="*/ 199 w 822"/>
                <a:gd name="T67" fmla="*/ 425 h 1531"/>
                <a:gd name="T68" fmla="*/ 255 w 822"/>
                <a:gd name="T69" fmla="*/ 510 h 1531"/>
                <a:gd name="T70" fmla="*/ 227 w 822"/>
                <a:gd name="T71" fmla="*/ 765 h 1531"/>
                <a:gd name="T72" fmla="*/ 199 w 822"/>
                <a:gd name="T73" fmla="*/ 794 h 1531"/>
                <a:gd name="T74" fmla="*/ 227 w 822"/>
                <a:gd name="T75" fmla="*/ 964 h 1531"/>
                <a:gd name="T76" fmla="*/ 255 w 822"/>
                <a:gd name="T77" fmla="*/ 935 h 1531"/>
                <a:gd name="T78" fmla="*/ 312 w 822"/>
                <a:gd name="T79" fmla="*/ 1077 h 1531"/>
                <a:gd name="T80" fmla="*/ 312 w 822"/>
                <a:gd name="T81" fmla="*/ 1162 h 1531"/>
                <a:gd name="T82" fmla="*/ 397 w 822"/>
                <a:gd name="T83" fmla="*/ 1219 h 1531"/>
                <a:gd name="T84" fmla="*/ 397 w 822"/>
                <a:gd name="T85" fmla="*/ 1389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1531">
                  <a:moveTo>
                    <a:pt x="397" y="1389"/>
                  </a:moveTo>
                  <a:lnTo>
                    <a:pt x="454" y="1389"/>
                  </a:lnTo>
                  <a:lnTo>
                    <a:pt x="510" y="1474"/>
                  </a:lnTo>
                  <a:lnTo>
                    <a:pt x="595" y="1531"/>
                  </a:lnTo>
                  <a:lnTo>
                    <a:pt x="652" y="1474"/>
                  </a:lnTo>
                  <a:lnTo>
                    <a:pt x="766" y="1389"/>
                  </a:lnTo>
                  <a:lnTo>
                    <a:pt x="737" y="1361"/>
                  </a:lnTo>
                  <a:lnTo>
                    <a:pt x="737" y="1219"/>
                  </a:lnTo>
                  <a:lnTo>
                    <a:pt x="766" y="1049"/>
                  </a:lnTo>
                  <a:lnTo>
                    <a:pt x="822" y="964"/>
                  </a:lnTo>
                  <a:lnTo>
                    <a:pt x="680" y="907"/>
                  </a:lnTo>
                  <a:lnTo>
                    <a:pt x="709" y="822"/>
                  </a:lnTo>
                  <a:lnTo>
                    <a:pt x="539" y="737"/>
                  </a:lnTo>
                  <a:lnTo>
                    <a:pt x="454" y="567"/>
                  </a:lnTo>
                  <a:lnTo>
                    <a:pt x="482" y="510"/>
                  </a:lnTo>
                  <a:lnTo>
                    <a:pt x="454" y="453"/>
                  </a:lnTo>
                  <a:lnTo>
                    <a:pt x="567" y="198"/>
                  </a:lnTo>
                  <a:lnTo>
                    <a:pt x="652" y="170"/>
                  </a:lnTo>
                  <a:lnTo>
                    <a:pt x="624" y="0"/>
                  </a:lnTo>
                  <a:lnTo>
                    <a:pt x="510" y="56"/>
                  </a:lnTo>
                  <a:lnTo>
                    <a:pt x="425" y="141"/>
                  </a:lnTo>
                  <a:lnTo>
                    <a:pt x="312" y="198"/>
                  </a:lnTo>
                  <a:lnTo>
                    <a:pt x="255" y="170"/>
                  </a:lnTo>
                  <a:lnTo>
                    <a:pt x="284" y="141"/>
                  </a:lnTo>
                  <a:lnTo>
                    <a:pt x="199" y="113"/>
                  </a:lnTo>
                  <a:lnTo>
                    <a:pt x="199" y="56"/>
                  </a:lnTo>
                  <a:lnTo>
                    <a:pt x="114" y="56"/>
                  </a:lnTo>
                  <a:lnTo>
                    <a:pt x="28" y="113"/>
                  </a:lnTo>
                  <a:lnTo>
                    <a:pt x="28" y="283"/>
                  </a:lnTo>
                  <a:lnTo>
                    <a:pt x="0" y="425"/>
                  </a:lnTo>
                  <a:lnTo>
                    <a:pt x="28" y="482"/>
                  </a:lnTo>
                  <a:lnTo>
                    <a:pt x="85" y="482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55" y="510"/>
                  </a:lnTo>
                  <a:lnTo>
                    <a:pt x="227" y="765"/>
                  </a:lnTo>
                  <a:lnTo>
                    <a:pt x="199" y="794"/>
                  </a:lnTo>
                  <a:lnTo>
                    <a:pt x="227" y="964"/>
                  </a:lnTo>
                  <a:lnTo>
                    <a:pt x="255" y="935"/>
                  </a:lnTo>
                  <a:lnTo>
                    <a:pt x="312" y="1077"/>
                  </a:lnTo>
                  <a:lnTo>
                    <a:pt x="312" y="1162"/>
                  </a:lnTo>
                  <a:lnTo>
                    <a:pt x="397" y="1219"/>
                  </a:lnTo>
                  <a:lnTo>
                    <a:pt x="397" y="138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2" name="Freeform 278">
              <a:extLst>
                <a:ext uri="{FF2B5EF4-FFF2-40B4-BE49-F238E27FC236}">
                  <a16:creationId xmlns:a16="http://schemas.microsoft.com/office/drawing/2014/main" id="{E3E63E66-C710-4912-A671-6BE19D9989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" y="573"/>
              <a:ext cx="2012" cy="1446"/>
            </a:xfrm>
            <a:custGeom>
              <a:avLst/>
              <a:gdLst>
                <a:gd name="T0" fmla="*/ 85 w 2012"/>
                <a:gd name="T1" fmla="*/ 1304 h 1446"/>
                <a:gd name="T2" fmla="*/ 170 w 2012"/>
                <a:gd name="T3" fmla="*/ 1389 h 1446"/>
                <a:gd name="T4" fmla="*/ 198 w 2012"/>
                <a:gd name="T5" fmla="*/ 1446 h 1446"/>
                <a:gd name="T6" fmla="*/ 396 w 2012"/>
                <a:gd name="T7" fmla="*/ 1304 h 1446"/>
                <a:gd name="T8" fmla="*/ 425 w 2012"/>
                <a:gd name="T9" fmla="*/ 1248 h 1446"/>
                <a:gd name="T10" fmla="*/ 453 w 2012"/>
                <a:gd name="T11" fmla="*/ 1106 h 1446"/>
                <a:gd name="T12" fmla="*/ 538 w 2012"/>
                <a:gd name="T13" fmla="*/ 1134 h 1446"/>
                <a:gd name="T14" fmla="*/ 737 w 2012"/>
                <a:gd name="T15" fmla="*/ 993 h 1446"/>
                <a:gd name="T16" fmla="*/ 878 w 2012"/>
                <a:gd name="T17" fmla="*/ 964 h 1446"/>
                <a:gd name="T18" fmla="*/ 1048 w 2012"/>
                <a:gd name="T19" fmla="*/ 908 h 1446"/>
                <a:gd name="T20" fmla="*/ 1133 w 2012"/>
                <a:gd name="T21" fmla="*/ 851 h 1446"/>
                <a:gd name="T22" fmla="*/ 1190 w 2012"/>
                <a:gd name="T23" fmla="*/ 709 h 1446"/>
                <a:gd name="T24" fmla="*/ 1190 w 2012"/>
                <a:gd name="T25" fmla="*/ 624 h 1446"/>
                <a:gd name="T26" fmla="*/ 1133 w 2012"/>
                <a:gd name="T27" fmla="*/ 482 h 1446"/>
                <a:gd name="T28" fmla="*/ 1417 w 2012"/>
                <a:gd name="T29" fmla="*/ 369 h 1446"/>
                <a:gd name="T30" fmla="*/ 1530 w 2012"/>
                <a:gd name="T31" fmla="*/ 426 h 1446"/>
                <a:gd name="T32" fmla="*/ 1615 w 2012"/>
                <a:gd name="T33" fmla="*/ 369 h 1446"/>
                <a:gd name="T34" fmla="*/ 1700 w 2012"/>
                <a:gd name="T35" fmla="*/ 426 h 1446"/>
                <a:gd name="T36" fmla="*/ 1786 w 2012"/>
                <a:gd name="T37" fmla="*/ 312 h 1446"/>
                <a:gd name="T38" fmla="*/ 1871 w 2012"/>
                <a:gd name="T39" fmla="*/ 312 h 1446"/>
                <a:gd name="T40" fmla="*/ 1956 w 2012"/>
                <a:gd name="T41" fmla="*/ 255 h 1446"/>
                <a:gd name="T42" fmla="*/ 1814 w 2012"/>
                <a:gd name="T43" fmla="*/ 142 h 1446"/>
                <a:gd name="T44" fmla="*/ 1842 w 2012"/>
                <a:gd name="T45" fmla="*/ 57 h 1446"/>
                <a:gd name="T46" fmla="*/ 1700 w 2012"/>
                <a:gd name="T47" fmla="*/ 85 h 1446"/>
                <a:gd name="T48" fmla="*/ 1587 w 2012"/>
                <a:gd name="T49" fmla="*/ 57 h 1446"/>
                <a:gd name="T50" fmla="*/ 1389 w 2012"/>
                <a:gd name="T51" fmla="*/ 170 h 1446"/>
                <a:gd name="T52" fmla="*/ 1162 w 2012"/>
                <a:gd name="T53" fmla="*/ 284 h 1446"/>
                <a:gd name="T54" fmla="*/ 992 w 2012"/>
                <a:gd name="T55" fmla="*/ 369 h 1446"/>
                <a:gd name="T56" fmla="*/ 850 w 2012"/>
                <a:gd name="T57" fmla="*/ 312 h 1446"/>
                <a:gd name="T58" fmla="*/ 737 w 2012"/>
                <a:gd name="T59" fmla="*/ 312 h 1446"/>
                <a:gd name="T60" fmla="*/ 566 w 2012"/>
                <a:gd name="T61" fmla="*/ 397 h 1446"/>
                <a:gd name="T62" fmla="*/ 226 w 2012"/>
                <a:gd name="T63" fmla="*/ 567 h 1446"/>
                <a:gd name="T64" fmla="*/ 226 w 2012"/>
                <a:gd name="T65" fmla="*/ 652 h 1446"/>
                <a:gd name="T66" fmla="*/ 170 w 2012"/>
                <a:gd name="T67" fmla="*/ 681 h 1446"/>
                <a:gd name="T68" fmla="*/ 113 w 2012"/>
                <a:gd name="T69" fmla="*/ 879 h 1446"/>
                <a:gd name="T70" fmla="*/ 56 w 2012"/>
                <a:gd name="T71" fmla="*/ 1163 h 1446"/>
                <a:gd name="T72" fmla="*/ 0 w 2012"/>
                <a:gd name="T73" fmla="*/ 1219 h 1446"/>
                <a:gd name="T74" fmla="*/ 0 w 2012"/>
                <a:gd name="T75" fmla="*/ 130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12" h="1446">
                  <a:moveTo>
                    <a:pt x="0" y="1304"/>
                  </a:moveTo>
                  <a:lnTo>
                    <a:pt x="85" y="1304"/>
                  </a:lnTo>
                  <a:lnTo>
                    <a:pt x="85" y="1361"/>
                  </a:lnTo>
                  <a:lnTo>
                    <a:pt x="170" y="1389"/>
                  </a:lnTo>
                  <a:lnTo>
                    <a:pt x="141" y="1418"/>
                  </a:lnTo>
                  <a:lnTo>
                    <a:pt x="198" y="1446"/>
                  </a:lnTo>
                  <a:lnTo>
                    <a:pt x="311" y="1389"/>
                  </a:lnTo>
                  <a:lnTo>
                    <a:pt x="396" y="1304"/>
                  </a:lnTo>
                  <a:lnTo>
                    <a:pt x="368" y="1248"/>
                  </a:lnTo>
                  <a:lnTo>
                    <a:pt x="425" y="1248"/>
                  </a:lnTo>
                  <a:lnTo>
                    <a:pt x="481" y="1134"/>
                  </a:lnTo>
                  <a:lnTo>
                    <a:pt x="453" y="1106"/>
                  </a:lnTo>
                  <a:lnTo>
                    <a:pt x="510" y="1078"/>
                  </a:lnTo>
                  <a:lnTo>
                    <a:pt x="538" y="1134"/>
                  </a:lnTo>
                  <a:lnTo>
                    <a:pt x="595" y="1163"/>
                  </a:lnTo>
                  <a:lnTo>
                    <a:pt x="737" y="993"/>
                  </a:lnTo>
                  <a:lnTo>
                    <a:pt x="793" y="1021"/>
                  </a:lnTo>
                  <a:lnTo>
                    <a:pt x="878" y="964"/>
                  </a:lnTo>
                  <a:lnTo>
                    <a:pt x="963" y="993"/>
                  </a:lnTo>
                  <a:lnTo>
                    <a:pt x="1048" y="908"/>
                  </a:lnTo>
                  <a:lnTo>
                    <a:pt x="1133" y="908"/>
                  </a:lnTo>
                  <a:lnTo>
                    <a:pt x="1133" y="851"/>
                  </a:lnTo>
                  <a:lnTo>
                    <a:pt x="1105" y="822"/>
                  </a:lnTo>
                  <a:lnTo>
                    <a:pt x="1190" y="709"/>
                  </a:lnTo>
                  <a:lnTo>
                    <a:pt x="1162" y="681"/>
                  </a:lnTo>
                  <a:lnTo>
                    <a:pt x="1190" y="624"/>
                  </a:lnTo>
                  <a:lnTo>
                    <a:pt x="1162" y="596"/>
                  </a:lnTo>
                  <a:lnTo>
                    <a:pt x="1133" y="482"/>
                  </a:lnTo>
                  <a:lnTo>
                    <a:pt x="1275" y="369"/>
                  </a:lnTo>
                  <a:lnTo>
                    <a:pt x="1417" y="369"/>
                  </a:lnTo>
                  <a:lnTo>
                    <a:pt x="1502" y="454"/>
                  </a:lnTo>
                  <a:lnTo>
                    <a:pt x="1530" y="426"/>
                  </a:lnTo>
                  <a:lnTo>
                    <a:pt x="1530" y="369"/>
                  </a:lnTo>
                  <a:lnTo>
                    <a:pt x="1615" y="369"/>
                  </a:lnTo>
                  <a:lnTo>
                    <a:pt x="1644" y="397"/>
                  </a:lnTo>
                  <a:lnTo>
                    <a:pt x="1700" y="426"/>
                  </a:lnTo>
                  <a:lnTo>
                    <a:pt x="1700" y="369"/>
                  </a:lnTo>
                  <a:lnTo>
                    <a:pt x="1786" y="312"/>
                  </a:lnTo>
                  <a:lnTo>
                    <a:pt x="1842" y="341"/>
                  </a:lnTo>
                  <a:lnTo>
                    <a:pt x="1871" y="312"/>
                  </a:lnTo>
                  <a:lnTo>
                    <a:pt x="1899" y="312"/>
                  </a:lnTo>
                  <a:lnTo>
                    <a:pt x="1956" y="255"/>
                  </a:lnTo>
                  <a:lnTo>
                    <a:pt x="2012" y="227"/>
                  </a:lnTo>
                  <a:lnTo>
                    <a:pt x="1814" y="142"/>
                  </a:lnTo>
                  <a:lnTo>
                    <a:pt x="1814" y="85"/>
                  </a:lnTo>
                  <a:lnTo>
                    <a:pt x="1842" y="57"/>
                  </a:lnTo>
                  <a:lnTo>
                    <a:pt x="1786" y="29"/>
                  </a:lnTo>
                  <a:lnTo>
                    <a:pt x="1700" y="85"/>
                  </a:lnTo>
                  <a:lnTo>
                    <a:pt x="1644" y="0"/>
                  </a:lnTo>
                  <a:lnTo>
                    <a:pt x="1587" y="57"/>
                  </a:lnTo>
                  <a:lnTo>
                    <a:pt x="1474" y="85"/>
                  </a:lnTo>
                  <a:lnTo>
                    <a:pt x="1389" y="170"/>
                  </a:lnTo>
                  <a:lnTo>
                    <a:pt x="1332" y="170"/>
                  </a:lnTo>
                  <a:lnTo>
                    <a:pt x="1162" y="284"/>
                  </a:lnTo>
                  <a:lnTo>
                    <a:pt x="1105" y="284"/>
                  </a:lnTo>
                  <a:lnTo>
                    <a:pt x="992" y="369"/>
                  </a:lnTo>
                  <a:lnTo>
                    <a:pt x="907" y="369"/>
                  </a:lnTo>
                  <a:lnTo>
                    <a:pt x="850" y="312"/>
                  </a:lnTo>
                  <a:lnTo>
                    <a:pt x="822" y="341"/>
                  </a:lnTo>
                  <a:lnTo>
                    <a:pt x="737" y="312"/>
                  </a:lnTo>
                  <a:lnTo>
                    <a:pt x="623" y="341"/>
                  </a:lnTo>
                  <a:lnTo>
                    <a:pt x="566" y="397"/>
                  </a:lnTo>
                  <a:lnTo>
                    <a:pt x="226" y="511"/>
                  </a:lnTo>
                  <a:lnTo>
                    <a:pt x="226" y="567"/>
                  </a:lnTo>
                  <a:lnTo>
                    <a:pt x="255" y="624"/>
                  </a:lnTo>
                  <a:lnTo>
                    <a:pt x="226" y="652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113" y="737"/>
                  </a:lnTo>
                  <a:lnTo>
                    <a:pt x="113" y="879"/>
                  </a:lnTo>
                  <a:lnTo>
                    <a:pt x="141" y="908"/>
                  </a:lnTo>
                  <a:lnTo>
                    <a:pt x="56" y="1163"/>
                  </a:lnTo>
                  <a:lnTo>
                    <a:pt x="28" y="1163"/>
                  </a:lnTo>
                  <a:lnTo>
                    <a:pt x="0" y="1219"/>
                  </a:lnTo>
                  <a:lnTo>
                    <a:pt x="56" y="1248"/>
                  </a:lnTo>
                  <a:lnTo>
                    <a:pt x="0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3" name="Freeform 279">
              <a:extLst>
                <a:ext uri="{FF2B5EF4-FFF2-40B4-BE49-F238E27FC236}">
                  <a16:creationId xmlns:a16="http://schemas.microsoft.com/office/drawing/2014/main" id="{78A03BCC-A514-41B6-9533-F5D404AFF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205"/>
              <a:ext cx="1162" cy="935"/>
            </a:xfrm>
            <a:custGeom>
              <a:avLst/>
              <a:gdLst>
                <a:gd name="T0" fmla="*/ 0 w 1162"/>
                <a:gd name="T1" fmla="*/ 368 h 935"/>
                <a:gd name="T2" fmla="*/ 56 w 1162"/>
                <a:gd name="T3" fmla="*/ 453 h 935"/>
                <a:gd name="T4" fmla="*/ 142 w 1162"/>
                <a:gd name="T5" fmla="*/ 397 h 935"/>
                <a:gd name="T6" fmla="*/ 198 w 1162"/>
                <a:gd name="T7" fmla="*/ 425 h 935"/>
                <a:gd name="T8" fmla="*/ 170 w 1162"/>
                <a:gd name="T9" fmla="*/ 453 h 935"/>
                <a:gd name="T10" fmla="*/ 170 w 1162"/>
                <a:gd name="T11" fmla="*/ 510 h 935"/>
                <a:gd name="T12" fmla="*/ 368 w 1162"/>
                <a:gd name="T13" fmla="*/ 595 h 935"/>
                <a:gd name="T14" fmla="*/ 312 w 1162"/>
                <a:gd name="T15" fmla="*/ 623 h 935"/>
                <a:gd name="T16" fmla="*/ 255 w 1162"/>
                <a:gd name="T17" fmla="*/ 680 h 935"/>
                <a:gd name="T18" fmla="*/ 227 w 1162"/>
                <a:gd name="T19" fmla="*/ 680 h 935"/>
                <a:gd name="T20" fmla="*/ 198 w 1162"/>
                <a:gd name="T21" fmla="*/ 709 h 935"/>
                <a:gd name="T22" fmla="*/ 198 w 1162"/>
                <a:gd name="T23" fmla="*/ 765 h 935"/>
                <a:gd name="T24" fmla="*/ 255 w 1162"/>
                <a:gd name="T25" fmla="*/ 794 h 935"/>
                <a:gd name="T26" fmla="*/ 255 w 1162"/>
                <a:gd name="T27" fmla="*/ 850 h 935"/>
                <a:gd name="T28" fmla="*/ 283 w 1162"/>
                <a:gd name="T29" fmla="*/ 879 h 935"/>
                <a:gd name="T30" fmla="*/ 255 w 1162"/>
                <a:gd name="T31" fmla="*/ 935 h 935"/>
                <a:gd name="T32" fmla="*/ 510 w 1162"/>
                <a:gd name="T33" fmla="*/ 850 h 935"/>
                <a:gd name="T34" fmla="*/ 567 w 1162"/>
                <a:gd name="T35" fmla="*/ 879 h 935"/>
                <a:gd name="T36" fmla="*/ 623 w 1162"/>
                <a:gd name="T37" fmla="*/ 822 h 935"/>
                <a:gd name="T38" fmla="*/ 623 w 1162"/>
                <a:gd name="T39" fmla="*/ 652 h 935"/>
                <a:gd name="T40" fmla="*/ 709 w 1162"/>
                <a:gd name="T41" fmla="*/ 538 h 935"/>
                <a:gd name="T42" fmla="*/ 850 w 1162"/>
                <a:gd name="T43" fmla="*/ 482 h 935"/>
                <a:gd name="T44" fmla="*/ 1020 w 1162"/>
                <a:gd name="T45" fmla="*/ 510 h 935"/>
                <a:gd name="T46" fmla="*/ 1162 w 1162"/>
                <a:gd name="T47" fmla="*/ 425 h 935"/>
                <a:gd name="T48" fmla="*/ 1077 w 1162"/>
                <a:gd name="T49" fmla="*/ 255 h 935"/>
                <a:gd name="T50" fmla="*/ 1134 w 1162"/>
                <a:gd name="T51" fmla="*/ 198 h 935"/>
                <a:gd name="T52" fmla="*/ 1077 w 1162"/>
                <a:gd name="T53" fmla="*/ 113 h 935"/>
                <a:gd name="T54" fmla="*/ 1020 w 1162"/>
                <a:gd name="T55" fmla="*/ 85 h 935"/>
                <a:gd name="T56" fmla="*/ 992 w 1162"/>
                <a:gd name="T57" fmla="*/ 28 h 935"/>
                <a:gd name="T58" fmla="*/ 822 w 1162"/>
                <a:gd name="T59" fmla="*/ 28 h 935"/>
                <a:gd name="T60" fmla="*/ 765 w 1162"/>
                <a:gd name="T61" fmla="*/ 0 h 935"/>
                <a:gd name="T62" fmla="*/ 425 w 1162"/>
                <a:gd name="T63" fmla="*/ 170 h 935"/>
                <a:gd name="T64" fmla="*/ 340 w 1162"/>
                <a:gd name="T65" fmla="*/ 170 h 935"/>
                <a:gd name="T66" fmla="*/ 85 w 1162"/>
                <a:gd name="T67" fmla="*/ 255 h 935"/>
                <a:gd name="T68" fmla="*/ 0 w 1162"/>
                <a:gd name="T69" fmla="*/ 36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2" h="935">
                  <a:moveTo>
                    <a:pt x="0" y="368"/>
                  </a:moveTo>
                  <a:lnTo>
                    <a:pt x="56" y="453"/>
                  </a:lnTo>
                  <a:lnTo>
                    <a:pt x="142" y="397"/>
                  </a:lnTo>
                  <a:lnTo>
                    <a:pt x="198" y="425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368" y="595"/>
                  </a:lnTo>
                  <a:lnTo>
                    <a:pt x="312" y="623"/>
                  </a:lnTo>
                  <a:lnTo>
                    <a:pt x="255" y="680"/>
                  </a:lnTo>
                  <a:lnTo>
                    <a:pt x="227" y="680"/>
                  </a:lnTo>
                  <a:lnTo>
                    <a:pt x="198" y="709"/>
                  </a:lnTo>
                  <a:lnTo>
                    <a:pt x="198" y="765"/>
                  </a:lnTo>
                  <a:lnTo>
                    <a:pt x="255" y="794"/>
                  </a:lnTo>
                  <a:lnTo>
                    <a:pt x="255" y="850"/>
                  </a:lnTo>
                  <a:lnTo>
                    <a:pt x="283" y="879"/>
                  </a:lnTo>
                  <a:lnTo>
                    <a:pt x="255" y="935"/>
                  </a:lnTo>
                  <a:lnTo>
                    <a:pt x="510" y="850"/>
                  </a:lnTo>
                  <a:lnTo>
                    <a:pt x="567" y="879"/>
                  </a:lnTo>
                  <a:lnTo>
                    <a:pt x="623" y="822"/>
                  </a:lnTo>
                  <a:lnTo>
                    <a:pt x="623" y="652"/>
                  </a:lnTo>
                  <a:lnTo>
                    <a:pt x="709" y="538"/>
                  </a:lnTo>
                  <a:lnTo>
                    <a:pt x="850" y="482"/>
                  </a:lnTo>
                  <a:lnTo>
                    <a:pt x="1020" y="510"/>
                  </a:lnTo>
                  <a:lnTo>
                    <a:pt x="1162" y="425"/>
                  </a:lnTo>
                  <a:lnTo>
                    <a:pt x="1077" y="255"/>
                  </a:lnTo>
                  <a:lnTo>
                    <a:pt x="1134" y="198"/>
                  </a:lnTo>
                  <a:lnTo>
                    <a:pt x="1077" y="113"/>
                  </a:lnTo>
                  <a:lnTo>
                    <a:pt x="1020" y="85"/>
                  </a:lnTo>
                  <a:lnTo>
                    <a:pt x="992" y="28"/>
                  </a:lnTo>
                  <a:lnTo>
                    <a:pt x="822" y="28"/>
                  </a:lnTo>
                  <a:lnTo>
                    <a:pt x="765" y="0"/>
                  </a:lnTo>
                  <a:lnTo>
                    <a:pt x="425" y="170"/>
                  </a:lnTo>
                  <a:lnTo>
                    <a:pt x="340" y="170"/>
                  </a:lnTo>
                  <a:lnTo>
                    <a:pt x="85" y="255"/>
                  </a:lnTo>
                  <a:lnTo>
                    <a:pt x="0" y="3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4" name="Freeform 280">
              <a:extLst>
                <a:ext uri="{FF2B5EF4-FFF2-40B4-BE49-F238E27FC236}">
                  <a16:creationId xmlns:a16="http://schemas.microsoft.com/office/drawing/2014/main" id="{95835D6F-E8A6-40FF-B157-5F17D0148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1395"/>
              <a:ext cx="1219" cy="766"/>
            </a:xfrm>
            <a:custGeom>
              <a:avLst/>
              <a:gdLst>
                <a:gd name="T0" fmla="*/ 454 w 1219"/>
                <a:gd name="T1" fmla="*/ 766 h 766"/>
                <a:gd name="T2" fmla="*/ 539 w 1219"/>
                <a:gd name="T3" fmla="*/ 624 h 766"/>
                <a:gd name="T4" fmla="*/ 510 w 1219"/>
                <a:gd name="T5" fmla="*/ 539 h 766"/>
                <a:gd name="T6" fmla="*/ 595 w 1219"/>
                <a:gd name="T7" fmla="*/ 567 h 766"/>
                <a:gd name="T8" fmla="*/ 624 w 1219"/>
                <a:gd name="T9" fmla="*/ 511 h 766"/>
                <a:gd name="T10" fmla="*/ 539 w 1219"/>
                <a:gd name="T11" fmla="*/ 482 h 766"/>
                <a:gd name="T12" fmla="*/ 595 w 1219"/>
                <a:gd name="T13" fmla="*/ 482 h 766"/>
                <a:gd name="T14" fmla="*/ 624 w 1219"/>
                <a:gd name="T15" fmla="*/ 454 h 766"/>
                <a:gd name="T16" fmla="*/ 595 w 1219"/>
                <a:gd name="T17" fmla="*/ 397 h 766"/>
                <a:gd name="T18" fmla="*/ 652 w 1219"/>
                <a:gd name="T19" fmla="*/ 426 h 766"/>
                <a:gd name="T20" fmla="*/ 737 w 1219"/>
                <a:gd name="T21" fmla="*/ 369 h 766"/>
                <a:gd name="T22" fmla="*/ 794 w 1219"/>
                <a:gd name="T23" fmla="*/ 397 h 766"/>
                <a:gd name="T24" fmla="*/ 680 w 1219"/>
                <a:gd name="T25" fmla="*/ 454 h 766"/>
                <a:gd name="T26" fmla="*/ 765 w 1219"/>
                <a:gd name="T27" fmla="*/ 596 h 766"/>
                <a:gd name="T28" fmla="*/ 851 w 1219"/>
                <a:gd name="T29" fmla="*/ 596 h 766"/>
                <a:gd name="T30" fmla="*/ 907 w 1219"/>
                <a:gd name="T31" fmla="*/ 681 h 766"/>
                <a:gd name="T32" fmla="*/ 1021 w 1219"/>
                <a:gd name="T33" fmla="*/ 653 h 766"/>
                <a:gd name="T34" fmla="*/ 1077 w 1219"/>
                <a:gd name="T35" fmla="*/ 596 h 766"/>
                <a:gd name="T36" fmla="*/ 1021 w 1219"/>
                <a:gd name="T37" fmla="*/ 567 h 766"/>
                <a:gd name="T38" fmla="*/ 1219 w 1219"/>
                <a:gd name="T39" fmla="*/ 454 h 766"/>
                <a:gd name="T40" fmla="*/ 1191 w 1219"/>
                <a:gd name="T41" fmla="*/ 397 h 766"/>
                <a:gd name="T42" fmla="*/ 1219 w 1219"/>
                <a:gd name="T43" fmla="*/ 312 h 766"/>
                <a:gd name="T44" fmla="*/ 1134 w 1219"/>
                <a:gd name="T45" fmla="*/ 256 h 766"/>
                <a:gd name="T46" fmla="*/ 1106 w 1219"/>
                <a:gd name="T47" fmla="*/ 312 h 766"/>
                <a:gd name="T48" fmla="*/ 964 w 1219"/>
                <a:gd name="T49" fmla="*/ 312 h 766"/>
                <a:gd name="T50" fmla="*/ 964 w 1219"/>
                <a:gd name="T51" fmla="*/ 227 h 766"/>
                <a:gd name="T52" fmla="*/ 907 w 1219"/>
                <a:gd name="T53" fmla="*/ 284 h 766"/>
                <a:gd name="T54" fmla="*/ 907 w 1219"/>
                <a:gd name="T55" fmla="*/ 227 h 766"/>
                <a:gd name="T56" fmla="*/ 879 w 1219"/>
                <a:gd name="T57" fmla="*/ 142 h 766"/>
                <a:gd name="T58" fmla="*/ 907 w 1219"/>
                <a:gd name="T59" fmla="*/ 114 h 766"/>
                <a:gd name="T60" fmla="*/ 879 w 1219"/>
                <a:gd name="T61" fmla="*/ 0 h 766"/>
                <a:gd name="T62" fmla="*/ 765 w 1219"/>
                <a:gd name="T63" fmla="*/ 86 h 766"/>
                <a:gd name="T64" fmla="*/ 680 w 1219"/>
                <a:gd name="T65" fmla="*/ 86 h 766"/>
                <a:gd name="T66" fmla="*/ 595 w 1219"/>
                <a:gd name="T67" fmla="*/ 171 h 766"/>
                <a:gd name="T68" fmla="*/ 510 w 1219"/>
                <a:gd name="T69" fmla="*/ 142 h 766"/>
                <a:gd name="T70" fmla="*/ 425 w 1219"/>
                <a:gd name="T71" fmla="*/ 199 h 766"/>
                <a:gd name="T72" fmla="*/ 369 w 1219"/>
                <a:gd name="T73" fmla="*/ 171 h 766"/>
                <a:gd name="T74" fmla="*/ 227 w 1219"/>
                <a:gd name="T75" fmla="*/ 341 h 766"/>
                <a:gd name="T76" fmla="*/ 170 w 1219"/>
                <a:gd name="T77" fmla="*/ 312 h 766"/>
                <a:gd name="T78" fmla="*/ 142 w 1219"/>
                <a:gd name="T79" fmla="*/ 256 h 766"/>
                <a:gd name="T80" fmla="*/ 85 w 1219"/>
                <a:gd name="T81" fmla="*/ 284 h 766"/>
                <a:gd name="T82" fmla="*/ 113 w 1219"/>
                <a:gd name="T83" fmla="*/ 312 h 766"/>
                <a:gd name="T84" fmla="*/ 57 w 1219"/>
                <a:gd name="T85" fmla="*/ 426 h 766"/>
                <a:gd name="T86" fmla="*/ 0 w 1219"/>
                <a:gd name="T87" fmla="*/ 426 h 766"/>
                <a:gd name="T88" fmla="*/ 28 w 1219"/>
                <a:gd name="T89" fmla="*/ 482 h 766"/>
                <a:gd name="T90" fmla="*/ 142 w 1219"/>
                <a:gd name="T91" fmla="*/ 426 h 766"/>
                <a:gd name="T92" fmla="*/ 170 w 1219"/>
                <a:gd name="T93" fmla="*/ 596 h 766"/>
                <a:gd name="T94" fmla="*/ 255 w 1219"/>
                <a:gd name="T95" fmla="*/ 596 h 766"/>
                <a:gd name="T96" fmla="*/ 284 w 1219"/>
                <a:gd name="T97" fmla="*/ 709 h 766"/>
                <a:gd name="T98" fmla="*/ 369 w 1219"/>
                <a:gd name="T99" fmla="*/ 681 h 766"/>
                <a:gd name="T100" fmla="*/ 454 w 1219"/>
                <a:gd name="T10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766">
                  <a:moveTo>
                    <a:pt x="454" y="766"/>
                  </a:moveTo>
                  <a:lnTo>
                    <a:pt x="539" y="624"/>
                  </a:lnTo>
                  <a:lnTo>
                    <a:pt x="510" y="539"/>
                  </a:lnTo>
                  <a:lnTo>
                    <a:pt x="595" y="567"/>
                  </a:lnTo>
                  <a:lnTo>
                    <a:pt x="624" y="511"/>
                  </a:lnTo>
                  <a:lnTo>
                    <a:pt x="539" y="482"/>
                  </a:lnTo>
                  <a:lnTo>
                    <a:pt x="595" y="482"/>
                  </a:lnTo>
                  <a:lnTo>
                    <a:pt x="624" y="454"/>
                  </a:lnTo>
                  <a:lnTo>
                    <a:pt x="595" y="397"/>
                  </a:lnTo>
                  <a:lnTo>
                    <a:pt x="652" y="426"/>
                  </a:lnTo>
                  <a:lnTo>
                    <a:pt x="737" y="369"/>
                  </a:lnTo>
                  <a:lnTo>
                    <a:pt x="794" y="397"/>
                  </a:lnTo>
                  <a:lnTo>
                    <a:pt x="680" y="454"/>
                  </a:lnTo>
                  <a:lnTo>
                    <a:pt x="765" y="596"/>
                  </a:lnTo>
                  <a:lnTo>
                    <a:pt x="851" y="596"/>
                  </a:lnTo>
                  <a:lnTo>
                    <a:pt x="907" y="681"/>
                  </a:lnTo>
                  <a:lnTo>
                    <a:pt x="1021" y="653"/>
                  </a:lnTo>
                  <a:lnTo>
                    <a:pt x="1077" y="596"/>
                  </a:lnTo>
                  <a:lnTo>
                    <a:pt x="1021" y="567"/>
                  </a:lnTo>
                  <a:lnTo>
                    <a:pt x="1219" y="454"/>
                  </a:lnTo>
                  <a:lnTo>
                    <a:pt x="1191" y="397"/>
                  </a:lnTo>
                  <a:lnTo>
                    <a:pt x="1219" y="312"/>
                  </a:lnTo>
                  <a:lnTo>
                    <a:pt x="1134" y="256"/>
                  </a:lnTo>
                  <a:lnTo>
                    <a:pt x="1106" y="312"/>
                  </a:lnTo>
                  <a:lnTo>
                    <a:pt x="964" y="312"/>
                  </a:lnTo>
                  <a:lnTo>
                    <a:pt x="964" y="227"/>
                  </a:lnTo>
                  <a:lnTo>
                    <a:pt x="907" y="284"/>
                  </a:lnTo>
                  <a:lnTo>
                    <a:pt x="907" y="227"/>
                  </a:lnTo>
                  <a:lnTo>
                    <a:pt x="879" y="142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765" y="86"/>
                  </a:lnTo>
                  <a:lnTo>
                    <a:pt x="680" y="86"/>
                  </a:lnTo>
                  <a:lnTo>
                    <a:pt x="595" y="171"/>
                  </a:lnTo>
                  <a:lnTo>
                    <a:pt x="510" y="142"/>
                  </a:lnTo>
                  <a:lnTo>
                    <a:pt x="425" y="199"/>
                  </a:lnTo>
                  <a:lnTo>
                    <a:pt x="369" y="171"/>
                  </a:lnTo>
                  <a:lnTo>
                    <a:pt x="227" y="341"/>
                  </a:lnTo>
                  <a:lnTo>
                    <a:pt x="170" y="312"/>
                  </a:lnTo>
                  <a:lnTo>
                    <a:pt x="142" y="256"/>
                  </a:lnTo>
                  <a:lnTo>
                    <a:pt x="85" y="284"/>
                  </a:lnTo>
                  <a:lnTo>
                    <a:pt x="113" y="312"/>
                  </a:lnTo>
                  <a:lnTo>
                    <a:pt x="57" y="426"/>
                  </a:lnTo>
                  <a:lnTo>
                    <a:pt x="0" y="426"/>
                  </a:lnTo>
                  <a:lnTo>
                    <a:pt x="28" y="482"/>
                  </a:lnTo>
                  <a:lnTo>
                    <a:pt x="142" y="426"/>
                  </a:lnTo>
                  <a:lnTo>
                    <a:pt x="170" y="596"/>
                  </a:lnTo>
                  <a:lnTo>
                    <a:pt x="255" y="596"/>
                  </a:lnTo>
                  <a:lnTo>
                    <a:pt x="284" y="709"/>
                  </a:lnTo>
                  <a:lnTo>
                    <a:pt x="369" y="681"/>
                  </a:lnTo>
                  <a:lnTo>
                    <a:pt x="454" y="76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5" name="Freeform 281">
              <a:extLst>
                <a:ext uri="{FF2B5EF4-FFF2-40B4-BE49-F238E27FC236}">
                  <a16:creationId xmlns:a16="http://schemas.microsoft.com/office/drawing/2014/main" id="{B132CD0E-F470-4EFE-8A9F-68003984E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885"/>
              <a:ext cx="1304" cy="822"/>
            </a:xfrm>
            <a:custGeom>
              <a:avLst/>
              <a:gdLst>
                <a:gd name="T0" fmla="*/ 482 w 1304"/>
                <a:gd name="T1" fmla="*/ 822 h 822"/>
                <a:gd name="T2" fmla="*/ 397 w 1304"/>
                <a:gd name="T3" fmla="*/ 766 h 822"/>
                <a:gd name="T4" fmla="*/ 369 w 1304"/>
                <a:gd name="T5" fmla="*/ 822 h 822"/>
                <a:gd name="T6" fmla="*/ 227 w 1304"/>
                <a:gd name="T7" fmla="*/ 822 h 822"/>
                <a:gd name="T8" fmla="*/ 227 w 1304"/>
                <a:gd name="T9" fmla="*/ 737 h 822"/>
                <a:gd name="T10" fmla="*/ 170 w 1304"/>
                <a:gd name="T11" fmla="*/ 794 h 822"/>
                <a:gd name="T12" fmla="*/ 170 w 1304"/>
                <a:gd name="T13" fmla="*/ 737 h 822"/>
                <a:gd name="T14" fmla="*/ 142 w 1304"/>
                <a:gd name="T15" fmla="*/ 652 h 822"/>
                <a:gd name="T16" fmla="*/ 170 w 1304"/>
                <a:gd name="T17" fmla="*/ 624 h 822"/>
                <a:gd name="T18" fmla="*/ 142 w 1304"/>
                <a:gd name="T19" fmla="*/ 510 h 822"/>
                <a:gd name="T20" fmla="*/ 28 w 1304"/>
                <a:gd name="T21" fmla="*/ 596 h 822"/>
                <a:gd name="T22" fmla="*/ 28 w 1304"/>
                <a:gd name="T23" fmla="*/ 539 h 822"/>
                <a:gd name="T24" fmla="*/ 0 w 1304"/>
                <a:gd name="T25" fmla="*/ 510 h 822"/>
                <a:gd name="T26" fmla="*/ 85 w 1304"/>
                <a:gd name="T27" fmla="*/ 397 h 822"/>
                <a:gd name="T28" fmla="*/ 57 w 1304"/>
                <a:gd name="T29" fmla="*/ 369 h 822"/>
                <a:gd name="T30" fmla="*/ 85 w 1304"/>
                <a:gd name="T31" fmla="*/ 312 h 822"/>
                <a:gd name="T32" fmla="*/ 57 w 1304"/>
                <a:gd name="T33" fmla="*/ 284 h 822"/>
                <a:gd name="T34" fmla="*/ 28 w 1304"/>
                <a:gd name="T35" fmla="*/ 170 h 822"/>
                <a:gd name="T36" fmla="*/ 170 w 1304"/>
                <a:gd name="T37" fmla="*/ 57 h 822"/>
                <a:gd name="T38" fmla="*/ 312 w 1304"/>
                <a:gd name="T39" fmla="*/ 57 h 822"/>
                <a:gd name="T40" fmla="*/ 397 w 1304"/>
                <a:gd name="T41" fmla="*/ 142 h 822"/>
                <a:gd name="T42" fmla="*/ 425 w 1304"/>
                <a:gd name="T43" fmla="*/ 114 h 822"/>
                <a:gd name="T44" fmla="*/ 425 w 1304"/>
                <a:gd name="T45" fmla="*/ 57 h 822"/>
                <a:gd name="T46" fmla="*/ 510 w 1304"/>
                <a:gd name="T47" fmla="*/ 57 h 822"/>
                <a:gd name="T48" fmla="*/ 539 w 1304"/>
                <a:gd name="T49" fmla="*/ 85 h 822"/>
                <a:gd name="T50" fmla="*/ 595 w 1304"/>
                <a:gd name="T51" fmla="*/ 114 h 822"/>
                <a:gd name="T52" fmla="*/ 595 w 1304"/>
                <a:gd name="T53" fmla="*/ 57 h 822"/>
                <a:gd name="T54" fmla="*/ 681 w 1304"/>
                <a:gd name="T55" fmla="*/ 0 h 822"/>
                <a:gd name="T56" fmla="*/ 737 w 1304"/>
                <a:gd name="T57" fmla="*/ 29 h 822"/>
                <a:gd name="T58" fmla="*/ 737 w 1304"/>
                <a:gd name="T59" fmla="*/ 85 h 822"/>
                <a:gd name="T60" fmla="*/ 794 w 1304"/>
                <a:gd name="T61" fmla="*/ 114 h 822"/>
                <a:gd name="T62" fmla="*/ 794 w 1304"/>
                <a:gd name="T63" fmla="*/ 170 h 822"/>
                <a:gd name="T64" fmla="*/ 822 w 1304"/>
                <a:gd name="T65" fmla="*/ 199 h 822"/>
                <a:gd name="T66" fmla="*/ 794 w 1304"/>
                <a:gd name="T67" fmla="*/ 255 h 822"/>
                <a:gd name="T68" fmla="*/ 1049 w 1304"/>
                <a:gd name="T69" fmla="*/ 170 h 822"/>
                <a:gd name="T70" fmla="*/ 1106 w 1304"/>
                <a:gd name="T71" fmla="*/ 199 h 822"/>
                <a:gd name="T72" fmla="*/ 1162 w 1304"/>
                <a:gd name="T73" fmla="*/ 142 h 822"/>
                <a:gd name="T74" fmla="*/ 1219 w 1304"/>
                <a:gd name="T75" fmla="*/ 255 h 822"/>
                <a:gd name="T76" fmla="*/ 1276 w 1304"/>
                <a:gd name="T77" fmla="*/ 227 h 822"/>
                <a:gd name="T78" fmla="*/ 1276 w 1304"/>
                <a:gd name="T79" fmla="*/ 340 h 822"/>
                <a:gd name="T80" fmla="*/ 1304 w 1304"/>
                <a:gd name="T81" fmla="*/ 369 h 822"/>
                <a:gd name="T82" fmla="*/ 1219 w 1304"/>
                <a:gd name="T83" fmla="*/ 567 h 822"/>
                <a:gd name="T84" fmla="*/ 1049 w 1304"/>
                <a:gd name="T85" fmla="*/ 567 h 822"/>
                <a:gd name="T86" fmla="*/ 851 w 1304"/>
                <a:gd name="T87" fmla="*/ 539 h 822"/>
                <a:gd name="T88" fmla="*/ 652 w 1304"/>
                <a:gd name="T89" fmla="*/ 652 h 822"/>
                <a:gd name="T90" fmla="*/ 567 w 1304"/>
                <a:gd name="T91" fmla="*/ 709 h 822"/>
                <a:gd name="T92" fmla="*/ 539 w 1304"/>
                <a:gd name="T93" fmla="*/ 794 h 822"/>
                <a:gd name="T94" fmla="*/ 482 w 1304"/>
                <a:gd name="T9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04" h="822">
                  <a:moveTo>
                    <a:pt x="482" y="822"/>
                  </a:moveTo>
                  <a:lnTo>
                    <a:pt x="397" y="766"/>
                  </a:lnTo>
                  <a:lnTo>
                    <a:pt x="369" y="822"/>
                  </a:lnTo>
                  <a:lnTo>
                    <a:pt x="227" y="822"/>
                  </a:lnTo>
                  <a:lnTo>
                    <a:pt x="227" y="737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42" y="652"/>
                  </a:lnTo>
                  <a:lnTo>
                    <a:pt x="170" y="624"/>
                  </a:lnTo>
                  <a:lnTo>
                    <a:pt x="142" y="510"/>
                  </a:lnTo>
                  <a:lnTo>
                    <a:pt x="28" y="596"/>
                  </a:lnTo>
                  <a:lnTo>
                    <a:pt x="28" y="539"/>
                  </a:lnTo>
                  <a:lnTo>
                    <a:pt x="0" y="510"/>
                  </a:lnTo>
                  <a:lnTo>
                    <a:pt x="85" y="397"/>
                  </a:lnTo>
                  <a:lnTo>
                    <a:pt x="57" y="369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8" y="170"/>
                  </a:lnTo>
                  <a:lnTo>
                    <a:pt x="170" y="57"/>
                  </a:lnTo>
                  <a:lnTo>
                    <a:pt x="312" y="57"/>
                  </a:lnTo>
                  <a:lnTo>
                    <a:pt x="397" y="142"/>
                  </a:lnTo>
                  <a:lnTo>
                    <a:pt x="425" y="114"/>
                  </a:lnTo>
                  <a:lnTo>
                    <a:pt x="425" y="57"/>
                  </a:lnTo>
                  <a:lnTo>
                    <a:pt x="510" y="57"/>
                  </a:lnTo>
                  <a:lnTo>
                    <a:pt x="539" y="85"/>
                  </a:lnTo>
                  <a:lnTo>
                    <a:pt x="595" y="114"/>
                  </a:lnTo>
                  <a:lnTo>
                    <a:pt x="595" y="57"/>
                  </a:lnTo>
                  <a:lnTo>
                    <a:pt x="681" y="0"/>
                  </a:lnTo>
                  <a:lnTo>
                    <a:pt x="737" y="29"/>
                  </a:lnTo>
                  <a:lnTo>
                    <a:pt x="737" y="85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22" y="199"/>
                  </a:lnTo>
                  <a:lnTo>
                    <a:pt x="794" y="255"/>
                  </a:lnTo>
                  <a:lnTo>
                    <a:pt x="1049" y="170"/>
                  </a:lnTo>
                  <a:lnTo>
                    <a:pt x="1106" y="199"/>
                  </a:lnTo>
                  <a:lnTo>
                    <a:pt x="1162" y="142"/>
                  </a:lnTo>
                  <a:lnTo>
                    <a:pt x="1219" y="255"/>
                  </a:lnTo>
                  <a:lnTo>
                    <a:pt x="1276" y="227"/>
                  </a:lnTo>
                  <a:lnTo>
                    <a:pt x="1276" y="340"/>
                  </a:lnTo>
                  <a:lnTo>
                    <a:pt x="1304" y="369"/>
                  </a:lnTo>
                  <a:lnTo>
                    <a:pt x="1219" y="567"/>
                  </a:lnTo>
                  <a:lnTo>
                    <a:pt x="1049" y="567"/>
                  </a:lnTo>
                  <a:lnTo>
                    <a:pt x="851" y="539"/>
                  </a:lnTo>
                  <a:lnTo>
                    <a:pt x="652" y="652"/>
                  </a:lnTo>
                  <a:lnTo>
                    <a:pt x="567" y="709"/>
                  </a:lnTo>
                  <a:lnTo>
                    <a:pt x="539" y="794"/>
                  </a:lnTo>
                  <a:lnTo>
                    <a:pt x="482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667" name="Group 283">
            <a:extLst>
              <a:ext uri="{FF2B5EF4-FFF2-40B4-BE49-F238E27FC236}">
                <a16:creationId xmlns:a16="http://schemas.microsoft.com/office/drawing/2014/main" id="{9894C6C2-834F-42D3-AFC9-C73EF329E79E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6940550"/>
            <a:ext cx="530225" cy="133350"/>
            <a:chOff x="472" y="2387"/>
            <a:chExt cx="334" cy="84"/>
          </a:xfrm>
        </p:grpSpPr>
        <p:sp>
          <p:nvSpPr>
            <p:cNvPr id="16668" name="WordArt 284">
              <a:extLst>
                <a:ext uri="{FF2B5EF4-FFF2-40B4-BE49-F238E27FC236}">
                  <a16:creationId xmlns:a16="http://schemas.microsoft.com/office/drawing/2014/main" id="{CFE82994-F581-45DB-B0DE-5B3D77BC79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38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かほく市</a:t>
              </a:r>
            </a:p>
          </p:txBody>
        </p:sp>
        <p:sp>
          <p:nvSpPr>
            <p:cNvPr id="16669" name="WordArt 285">
              <a:extLst>
                <a:ext uri="{FF2B5EF4-FFF2-40B4-BE49-F238E27FC236}">
                  <a16:creationId xmlns:a16="http://schemas.microsoft.com/office/drawing/2014/main" id="{FA59E320-CA8B-4685-B230-89EB7BD943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38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かほく市</a:t>
              </a:r>
            </a:p>
          </p:txBody>
        </p:sp>
      </p:grpSp>
      <p:grpSp>
        <p:nvGrpSpPr>
          <p:cNvPr id="16670" name="Group 286">
            <a:extLst>
              <a:ext uri="{FF2B5EF4-FFF2-40B4-BE49-F238E27FC236}">
                <a16:creationId xmlns:a16="http://schemas.microsoft.com/office/drawing/2014/main" id="{2E973D08-DD64-4E79-B3C1-C247AAA09E41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8470900"/>
            <a:ext cx="396875" cy="133350"/>
            <a:chOff x="925" y="2387"/>
            <a:chExt cx="250" cy="84"/>
          </a:xfrm>
        </p:grpSpPr>
        <p:sp>
          <p:nvSpPr>
            <p:cNvPr id="16671" name="WordArt 287">
              <a:extLst>
                <a:ext uri="{FF2B5EF4-FFF2-40B4-BE49-F238E27FC236}">
                  <a16:creationId xmlns:a16="http://schemas.microsoft.com/office/drawing/2014/main" id="{ED917816-3C82-4F71-AA3E-C2C08AF295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金沢市</a:t>
              </a:r>
            </a:p>
          </p:txBody>
        </p:sp>
        <p:sp>
          <p:nvSpPr>
            <p:cNvPr id="16672" name="WordArt 288">
              <a:extLst>
                <a:ext uri="{FF2B5EF4-FFF2-40B4-BE49-F238E27FC236}">
                  <a16:creationId xmlns:a16="http://schemas.microsoft.com/office/drawing/2014/main" id="{FDDEE43F-C36D-4ECF-8339-645ED03C6C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金沢市</a:t>
              </a:r>
            </a:p>
          </p:txBody>
        </p:sp>
      </p:grpSp>
      <p:grpSp>
        <p:nvGrpSpPr>
          <p:cNvPr id="16673" name="Group 289">
            <a:extLst>
              <a:ext uri="{FF2B5EF4-FFF2-40B4-BE49-F238E27FC236}">
                <a16:creationId xmlns:a16="http://schemas.microsoft.com/office/drawing/2014/main" id="{DC80A26E-DCF9-4F85-AD98-6DB0B634EECA}"/>
              </a:ext>
            </a:extLst>
          </p:cNvPr>
          <p:cNvGrpSpPr>
            <a:grpSpLocks/>
          </p:cNvGrpSpPr>
          <p:nvPr/>
        </p:nvGrpSpPr>
        <p:grpSpPr bwMode="auto">
          <a:xfrm>
            <a:off x="2774950" y="10361613"/>
            <a:ext cx="396875" cy="133350"/>
            <a:chOff x="925" y="2531"/>
            <a:chExt cx="250" cy="84"/>
          </a:xfrm>
        </p:grpSpPr>
        <p:sp>
          <p:nvSpPr>
            <p:cNvPr id="16674" name="WordArt 290">
              <a:extLst>
                <a:ext uri="{FF2B5EF4-FFF2-40B4-BE49-F238E27FC236}">
                  <a16:creationId xmlns:a16="http://schemas.microsoft.com/office/drawing/2014/main" id="{B2FD8696-D16A-476D-9EC5-D9E0525006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小松市</a:t>
              </a:r>
            </a:p>
          </p:txBody>
        </p:sp>
        <p:sp>
          <p:nvSpPr>
            <p:cNvPr id="16675" name="WordArt 291">
              <a:extLst>
                <a:ext uri="{FF2B5EF4-FFF2-40B4-BE49-F238E27FC236}">
                  <a16:creationId xmlns:a16="http://schemas.microsoft.com/office/drawing/2014/main" id="{468C66A7-864D-429B-A959-2C5BABD605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小松市</a:t>
              </a:r>
            </a:p>
          </p:txBody>
        </p:sp>
      </p:grpSp>
      <p:grpSp>
        <p:nvGrpSpPr>
          <p:cNvPr id="16676" name="Group 292">
            <a:extLst>
              <a:ext uri="{FF2B5EF4-FFF2-40B4-BE49-F238E27FC236}">
                <a16:creationId xmlns:a16="http://schemas.microsoft.com/office/drawing/2014/main" id="{EE33B57A-D6D8-4363-85CC-FC0C205B7B22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8740775"/>
            <a:ext cx="530225" cy="133350"/>
            <a:chOff x="450" y="2727"/>
            <a:chExt cx="334" cy="84"/>
          </a:xfrm>
        </p:grpSpPr>
        <p:sp>
          <p:nvSpPr>
            <p:cNvPr id="16677" name="WordArt 293">
              <a:extLst>
                <a:ext uri="{FF2B5EF4-FFF2-40B4-BE49-F238E27FC236}">
                  <a16:creationId xmlns:a16="http://schemas.microsoft.com/office/drawing/2014/main" id="{0CDE8490-D088-4DD3-8178-DD0E126891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野々市市</a:t>
              </a:r>
            </a:p>
          </p:txBody>
        </p:sp>
        <p:sp>
          <p:nvSpPr>
            <p:cNvPr id="16678" name="WordArt 294">
              <a:extLst>
                <a:ext uri="{FF2B5EF4-FFF2-40B4-BE49-F238E27FC236}">
                  <a16:creationId xmlns:a16="http://schemas.microsoft.com/office/drawing/2014/main" id="{442DD349-FF3B-4914-9F39-2360DA5304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野々市市</a:t>
              </a:r>
            </a:p>
          </p:txBody>
        </p:sp>
      </p:grpSp>
      <p:grpSp>
        <p:nvGrpSpPr>
          <p:cNvPr id="16679" name="Group 295">
            <a:extLst>
              <a:ext uri="{FF2B5EF4-FFF2-40B4-BE49-F238E27FC236}">
                <a16:creationId xmlns:a16="http://schemas.microsoft.com/office/drawing/2014/main" id="{5498B99E-BC02-454D-8AA6-99C9659B6B30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909638"/>
            <a:ext cx="396875" cy="133350"/>
            <a:chOff x="903" y="2727"/>
            <a:chExt cx="250" cy="84"/>
          </a:xfrm>
        </p:grpSpPr>
        <p:sp>
          <p:nvSpPr>
            <p:cNvPr id="16680" name="WordArt 296">
              <a:extLst>
                <a:ext uri="{FF2B5EF4-FFF2-40B4-BE49-F238E27FC236}">
                  <a16:creationId xmlns:a16="http://schemas.microsoft.com/office/drawing/2014/main" id="{D7A25266-E912-46E7-9CBA-F468CDA877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珠洲市</a:t>
              </a:r>
            </a:p>
          </p:txBody>
        </p:sp>
        <p:sp>
          <p:nvSpPr>
            <p:cNvPr id="16681" name="WordArt 297">
              <a:extLst>
                <a:ext uri="{FF2B5EF4-FFF2-40B4-BE49-F238E27FC236}">
                  <a16:creationId xmlns:a16="http://schemas.microsoft.com/office/drawing/2014/main" id="{A4681D0A-2778-4A60-997F-4EBD5AE352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4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珠洲市</a:t>
              </a:r>
            </a:p>
          </p:txBody>
        </p:sp>
      </p:grpSp>
      <p:grpSp>
        <p:nvGrpSpPr>
          <p:cNvPr id="16682" name="Group 298">
            <a:extLst>
              <a:ext uri="{FF2B5EF4-FFF2-40B4-BE49-F238E27FC236}">
                <a16:creationId xmlns:a16="http://schemas.microsoft.com/office/drawing/2014/main" id="{B2454230-CC89-4DD7-8D45-7BDE581DD603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6175375"/>
            <a:ext cx="530225" cy="133350"/>
            <a:chOff x="450" y="2871"/>
            <a:chExt cx="334" cy="84"/>
          </a:xfrm>
        </p:grpSpPr>
        <p:sp>
          <p:nvSpPr>
            <p:cNvPr id="16683" name="WordArt 299">
              <a:extLst>
                <a:ext uri="{FF2B5EF4-FFF2-40B4-BE49-F238E27FC236}">
                  <a16:creationId xmlns:a16="http://schemas.microsoft.com/office/drawing/2014/main" id="{2795B381-4625-4CE5-AC87-25D43B1B9D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" y="287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宝達志水町</a:t>
              </a:r>
            </a:p>
          </p:txBody>
        </p:sp>
        <p:sp>
          <p:nvSpPr>
            <p:cNvPr id="16684" name="WordArt 300">
              <a:extLst>
                <a:ext uri="{FF2B5EF4-FFF2-40B4-BE49-F238E27FC236}">
                  <a16:creationId xmlns:a16="http://schemas.microsoft.com/office/drawing/2014/main" id="{6A1C862D-870C-4C35-AC51-47FB8997AB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" y="287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宝達志水町</a:t>
              </a:r>
            </a:p>
          </p:txBody>
        </p:sp>
      </p:grpSp>
      <p:grpSp>
        <p:nvGrpSpPr>
          <p:cNvPr id="16685" name="Group 301">
            <a:extLst>
              <a:ext uri="{FF2B5EF4-FFF2-40B4-BE49-F238E27FC236}">
                <a16:creationId xmlns:a16="http://schemas.microsoft.com/office/drawing/2014/main" id="{6A708014-24F1-425D-B3E9-64C740AB25BE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5410200"/>
            <a:ext cx="396875" cy="133350"/>
            <a:chOff x="903" y="2871"/>
            <a:chExt cx="250" cy="84"/>
          </a:xfrm>
        </p:grpSpPr>
        <p:sp>
          <p:nvSpPr>
            <p:cNvPr id="16686" name="WordArt 302">
              <a:extLst>
                <a:ext uri="{FF2B5EF4-FFF2-40B4-BE49-F238E27FC236}">
                  <a16:creationId xmlns:a16="http://schemas.microsoft.com/office/drawing/2014/main" id="{FC10A50B-2401-44EC-B666-6080C7D009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羽咋市</a:t>
              </a:r>
            </a:p>
          </p:txBody>
        </p:sp>
        <p:sp>
          <p:nvSpPr>
            <p:cNvPr id="16687" name="WordArt 303">
              <a:extLst>
                <a:ext uri="{FF2B5EF4-FFF2-40B4-BE49-F238E27FC236}">
                  <a16:creationId xmlns:a16="http://schemas.microsoft.com/office/drawing/2014/main" id="{F1EBB610-86C8-4EFB-A087-9E84216C1B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4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羽咋市</a:t>
              </a:r>
            </a:p>
          </p:txBody>
        </p:sp>
      </p:grpSp>
      <p:grpSp>
        <p:nvGrpSpPr>
          <p:cNvPr id="16688" name="Group 304">
            <a:extLst>
              <a:ext uri="{FF2B5EF4-FFF2-40B4-BE49-F238E27FC236}">
                <a16:creationId xmlns:a16="http://schemas.microsoft.com/office/drawing/2014/main" id="{378A2E59-2F7A-464A-8E9B-BF51BECCACCE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5005388"/>
            <a:ext cx="530225" cy="133350"/>
            <a:chOff x="494" y="3067"/>
            <a:chExt cx="334" cy="84"/>
          </a:xfrm>
        </p:grpSpPr>
        <p:sp>
          <p:nvSpPr>
            <p:cNvPr id="16689" name="WordArt 305">
              <a:extLst>
                <a:ext uri="{FF2B5EF4-FFF2-40B4-BE49-F238E27FC236}">
                  <a16:creationId xmlns:a16="http://schemas.microsoft.com/office/drawing/2014/main" id="{42C8F6AB-05D8-4F3B-88C0-443671857D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4" y="30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中能登町</a:t>
              </a:r>
            </a:p>
          </p:txBody>
        </p:sp>
        <p:sp>
          <p:nvSpPr>
            <p:cNvPr id="16690" name="WordArt 306">
              <a:extLst>
                <a:ext uri="{FF2B5EF4-FFF2-40B4-BE49-F238E27FC236}">
                  <a16:creationId xmlns:a16="http://schemas.microsoft.com/office/drawing/2014/main" id="{996F092B-82C0-46E5-A881-7122B35C0A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5" y="30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中能登町</a:t>
              </a:r>
            </a:p>
          </p:txBody>
        </p:sp>
      </p:grpSp>
      <p:grpSp>
        <p:nvGrpSpPr>
          <p:cNvPr id="16691" name="Group 307">
            <a:extLst>
              <a:ext uri="{FF2B5EF4-FFF2-40B4-BE49-F238E27FC236}">
                <a16:creationId xmlns:a16="http://schemas.microsoft.com/office/drawing/2014/main" id="{582459CC-BCFC-4D83-AF37-4BC2D4335A60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9415463"/>
            <a:ext cx="396875" cy="133350"/>
            <a:chOff x="685" y="5106"/>
            <a:chExt cx="250" cy="84"/>
          </a:xfrm>
        </p:grpSpPr>
        <p:sp>
          <p:nvSpPr>
            <p:cNvPr id="16692" name="WordArt 308">
              <a:extLst>
                <a:ext uri="{FF2B5EF4-FFF2-40B4-BE49-F238E27FC236}">
                  <a16:creationId xmlns:a16="http://schemas.microsoft.com/office/drawing/2014/main" id="{1CDA6356-52C5-461A-815B-EB730A0239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1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能美市</a:t>
              </a:r>
            </a:p>
          </p:txBody>
        </p:sp>
        <p:sp>
          <p:nvSpPr>
            <p:cNvPr id="16693" name="WordArt 309">
              <a:extLst>
                <a:ext uri="{FF2B5EF4-FFF2-40B4-BE49-F238E27FC236}">
                  <a16:creationId xmlns:a16="http://schemas.microsoft.com/office/drawing/2014/main" id="{C79BA477-DFC0-46DF-9205-4D46750C7D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1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能美市</a:t>
              </a:r>
            </a:p>
          </p:txBody>
        </p:sp>
      </p:grpSp>
      <p:grpSp>
        <p:nvGrpSpPr>
          <p:cNvPr id="16694" name="Group 310">
            <a:extLst>
              <a:ext uri="{FF2B5EF4-FFF2-40B4-BE49-F238E27FC236}">
                <a16:creationId xmlns:a16="http://schemas.microsoft.com/office/drawing/2014/main" id="{F63DEE2A-8633-4921-BF33-03900E44E694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7345363"/>
            <a:ext cx="396875" cy="133350"/>
            <a:chOff x="685" y="5250"/>
            <a:chExt cx="250" cy="84"/>
          </a:xfrm>
        </p:grpSpPr>
        <p:sp>
          <p:nvSpPr>
            <p:cNvPr id="16695" name="WordArt 311">
              <a:extLst>
                <a:ext uri="{FF2B5EF4-FFF2-40B4-BE49-F238E27FC236}">
                  <a16:creationId xmlns:a16="http://schemas.microsoft.com/office/drawing/2014/main" id="{6877A6A0-0FC3-4166-9ADC-2A2EEA8F75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津幡町</a:t>
              </a:r>
            </a:p>
          </p:txBody>
        </p:sp>
        <p:sp>
          <p:nvSpPr>
            <p:cNvPr id="16696" name="WordArt 312">
              <a:extLst>
                <a:ext uri="{FF2B5EF4-FFF2-40B4-BE49-F238E27FC236}">
                  <a16:creationId xmlns:a16="http://schemas.microsoft.com/office/drawing/2014/main" id="{11B7F386-EAC7-4A72-B839-E8085B98DA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津幡町</a:t>
              </a:r>
            </a:p>
          </p:txBody>
        </p:sp>
      </p:grpSp>
      <p:grpSp>
        <p:nvGrpSpPr>
          <p:cNvPr id="16697" name="Group 313">
            <a:extLst>
              <a:ext uri="{FF2B5EF4-FFF2-40B4-BE49-F238E27FC236}">
                <a16:creationId xmlns:a16="http://schemas.microsoft.com/office/drawing/2014/main" id="{3D061E2C-5000-475E-BA2B-BB39467E7AF5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4105275"/>
            <a:ext cx="396875" cy="133350"/>
            <a:chOff x="925" y="3407"/>
            <a:chExt cx="250" cy="84"/>
          </a:xfrm>
        </p:grpSpPr>
        <p:sp>
          <p:nvSpPr>
            <p:cNvPr id="16698" name="WordArt 314">
              <a:extLst>
                <a:ext uri="{FF2B5EF4-FFF2-40B4-BE49-F238E27FC236}">
                  <a16:creationId xmlns:a16="http://schemas.microsoft.com/office/drawing/2014/main" id="{15DFC5F3-3967-4BDE-9842-DADD24CA20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志賀町</a:t>
              </a:r>
            </a:p>
          </p:txBody>
        </p:sp>
        <p:sp>
          <p:nvSpPr>
            <p:cNvPr id="16699" name="WordArt 315">
              <a:extLst>
                <a:ext uri="{FF2B5EF4-FFF2-40B4-BE49-F238E27FC236}">
                  <a16:creationId xmlns:a16="http://schemas.microsoft.com/office/drawing/2014/main" id="{5DBDA3E1-27D0-419D-8FEE-E3ACAE4D9E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志賀町</a:t>
              </a:r>
            </a:p>
          </p:txBody>
        </p:sp>
      </p:grpSp>
      <p:grpSp>
        <p:nvGrpSpPr>
          <p:cNvPr id="16700" name="Group 316">
            <a:extLst>
              <a:ext uri="{FF2B5EF4-FFF2-40B4-BE49-F238E27FC236}">
                <a16:creationId xmlns:a16="http://schemas.microsoft.com/office/drawing/2014/main" id="{90FE8EFD-C632-43E0-B939-3CCD1C17A3D8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1900238"/>
            <a:ext cx="396875" cy="133350"/>
            <a:chOff x="925" y="3551"/>
            <a:chExt cx="250" cy="84"/>
          </a:xfrm>
        </p:grpSpPr>
        <p:sp>
          <p:nvSpPr>
            <p:cNvPr id="16701" name="WordArt 317">
              <a:extLst>
                <a:ext uri="{FF2B5EF4-FFF2-40B4-BE49-F238E27FC236}">
                  <a16:creationId xmlns:a16="http://schemas.microsoft.com/office/drawing/2014/main" id="{539F0292-7DE8-4558-8F1A-981BF85AA3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5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能登町</a:t>
              </a:r>
            </a:p>
          </p:txBody>
        </p:sp>
        <p:sp>
          <p:nvSpPr>
            <p:cNvPr id="16702" name="WordArt 318">
              <a:extLst>
                <a:ext uri="{FF2B5EF4-FFF2-40B4-BE49-F238E27FC236}">
                  <a16:creationId xmlns:a16="http://schemas.microsoft.com/office/drawing/2014/main" id="{B4166B93-2D94-425F-9485-3596205365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5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能登町</a:t>
              </a:r>
            </a:p>
          </p:txBody>
        </p:sp>
      </p:grpSp>
      <p:grpSp>
        <p:nvGrpSpPr>
          <p:cNvPr id="16703" name="Group 319">
            <a:extLst>
              <a:ext uri="{FF2B5EF4-FFF2-40B4-BE49-F238E27FC236}">
                <a16:creationId xmlns:a16="http://schemas.microsoft.com/office/drawing/2014/main" id="{C34C8E33-8125-4EC5-BDFA-6463099A615F}"/>
              </a:ext>
            </a:extLst>
          </p:cNvPr>
          <p:cNvGrpSpPr>
            <a:grpSpLocks/>
          </p:cNvGrpSpPr>
          <p:nvPr/>
        </p:nvGrpSpPr>
        <p:grpSpPr bwMode="auto">
          <a:xfrm>
            <a:off x="5970588" y="4375150"/>
            <a:ext cx="396875" cy="133350"/>
            <a:chOff x="1335" y="2387"/>
            <a:chExt cx="250" cy="84"/>
          </a:xfrm>
        </p:grpSpPr>
        <p:sp>
          <p:nvSpPr>
            <p:cNvPr id="16704" name="WordArt 320">
              <a:extLst>
                <a:ext uri="{FF2B5EF4-FFF2-40B4-BE49-F238E27FC236}">
                  <a16:creationId xmlns:a16="http://schemas.microsoft.com/office/drawing/2014/main" id="{E5255691-F79A-49E9-AEB2-3649D86914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七尾市</a:t>
              </a:r>
            </a:p>
          </p:txBody>
        </p:sp>
        <p:sp>
          <p:nvSpPr>
            <p:cNvPr id="16705" name="WordArt 321">
              <a:extLst>
                <a:ext uri="{FF2B5EF4-FFF2-40B4-BE49-F238E27FC236}">
                  <a16:creationId xmlns:a16="http://schemas.microsoft.com/office/drawing/2014/main" id="{648D2A7F-092D-4A9B-A771-A33417BD24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七尾市</a:t>
              </a:r>
            </a:p>
          </p:txBody>
        </p:sp>
      </p:grpSp>
      <p:grpSp>
        <p:nvGrpSpPr>
          <p:cNvPr id="16706" name="Group 322">
            <a:extLst>
              <a:ext uri="{FF2B5EF4-FFF2-40B4-BE49-F238E27FC236}">
                <a16:creationId xmlns:a16="http://schemas.microsoft.com/office/drawing/2014/main" id="{902443BE-A866-4B6D-A9FB-9A260F911207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2079625"/>
            <a:ext cx="396875" cy="133350"/>
            <a:chOff x="1335" y="2531"/>
            <a:chExt cx="250" cy="84"/>
          </a:xfrm>
        </p:grpSpPr>
        <p:sp>
          <p:nvSpPr>
            <p:cNvPr id="16707" name="WordArt 323">
              <a:extLst>
                <a:ext uri="{FF2B5EF4-FFF2-40B4-BE49-F238E27FC236}">
                  <a16:creationId xmlns:a16="http://schemas.microsoft.com/office/drawing/2014/main" id="{FFF41B0B-272F-4BE6-BB3A-4783BEE81F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輪島市</a:t>
              </a:r>
            </a:p>
          </p:txBody>
        </p:sp>
        <p:sp>
          <p:nvSpPr>
            <p:cNvPr id="16708" name="WordArt 324">
              <a:extLst>
                <a:ext uri="{FF2B5EF4-FFF2-40B4-BE49-F238E27FC236}">
                  <a16:creationId xmlns:a16="http://schemas.microsoft.com/office/drawing/2014/main" id="{CACBCD09-80EC-4FFA-B455-8D06C5A453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輪島市</a:t>
              </a:r>
            </a:p>
          </p:txBody>
        </p:sp>
      </p:grpSp>
      <p:grpSp>
        <p:nvGrpSpPr>
          <p:cNvPr id="16709" name="Group 325">
            <a:extLst>
              <a:ext uri="{FF2B5EF4-FFF2-40B4-BE49-F238E27FC236}">
                <a16:creationId xmlns:a16="http://schemas.microsoft.com/office/drawing/2014/main" id="{8663062F-3887-4C44-897B-4782654D98D4}"/>
              </a:ext>
            </a:extLst>
          </p:cNvPr>
          <p:cNvGrpSpPr>
            <a:grpSpLocks/>
          </p:cNvGrpSpPr>
          <p:nvPr/>
        </p:nvGrpSpPr>
        <p:grpSpPr bwMode="auto">
          <a:xfrm>
            <a:off x="1965325" y="10766425"/>
            <a:ext cx="396875" cy="133350"/>
            <a:chOff x="1051" y="4766"/>
            <a:chExt cx="250" cy="84"/>
          </a:xfrm>
        </p:grpSpPr>
        <p:sp>
          <p:nvSpPr>
            <p:cNvPr id="16710" name="WordArt 326">
              <a:extLst>
                <a:ext uri="{FF2B5EF4-FFF2-40B4-BE49-F238E27FC236}">
                  <a16:creationId xmlns:a16="http://schemas.microsoft.com/office/drawing/2014/main" id="{DACA0C53-0372-42D0-8ED5-5E59EA6B6D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1" y="47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加賀市</a:t>
              </a:r>
            </a:p>
          </p:txBody>
        </p:sp>
        <p:sp>
          <p:nvSpPr>
            <p:cNvPr id="16711" name="WordArt 327">
              <a:extLst>
                <a:ext uri="{FF2B5EF4-FFF2-40B4-BE49-F238E27FC236}">
                  <a16:creationId xmlns:a16="http://schemas.microsoft.com/office/drawing/2014/main" id="{960A8F76-B3A8-4EF0-B630-5EAAFD7D81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47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加賀市</a:t>
              </a:r>
            </a:p>
          </p:txBody>
        </p:sp>
      </p:grpSp>
      <p:grpSp>
        <p:nvGrpSpPr>
          <p:cNvPr id="16712" name="Group 328">
            <a:extLst>
              <a:ext uri="{FF2B5EF4-FFF2-40B4-BE49-F238E27FC236}">
                <a16:creationId xmlns:a16="http://schemas.microsoft.com/office/drawing/2014/main" id="{A82F071C-9478-4577-A67B-A0416FEA702A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10810875"/>
            <a:ext cx="396875" cy="133350"/>
            <a:chOff x="1051" y="4910"/>
            <a:chExt cx="250" cy="84"/>
          </a:xfrm>
        </p:grpSpPr>
        <p:sp>
          <p:nvSpPr>
            <p:cNvPr id="16713" name="WordArt 329">
              <a:extLst>
                <a:ext uri="{FF2B5EF4-FFF2-40B4-BE49-F238E27FC236}">
                  <a16:creationId xmlns:a16="http://schemas.microsoft.com/office/drawing/2014/main" id="{1674B4AE-F003-42A1-8FEC-3B017CDF98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1" y="49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白山市</a:t>
              </a:r>
            </a:p>
          </p:txBody>
        </p:sp>
        <p:sp>
          <p:nvSpPr>
            <p:cNvPr id="16714" name="WordArt 330">
              <a:extLst>
                <a:ext uri="{FF2B5EF4-FFF2-40B4-BE49-F238E27FC236}">
                  <a16:creationId xmlns:a16="http://schemas.microsoft.com/office/drawing/2014/main" id="{895FF19E-BEFE-4D64-A8AE-9149B8D919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49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白山市</a:t>
              </a:r>
            </a:p>
          </p:txBody>
        </p:sp>
      </p:grpSp>
      <p:grpSp>
        <p:nvGrpSpPr>
          <p:cNvPr id="16715" name="Group 331">
            <a:extLst>
              <a:ext uri="{FF2B5EF4-FFF2-40B4-BE49-F238E27FC236}">
                <a16:creationId xmlns:a16="http://schemas.microsoft.com/office/drawing/2014/main" id="{256FFC89-C107-4029-A4DD-2EE908A537B3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9101138"/>
            <a:ext cx="396875" cy="133350"/>
            <a:chOff x="1095" y="5106"/>
            <a:chExt cx="250" cy="84"/>
          </a:xfrm>
        </p:grpSpPr>
        <p:sp>
          <p:nvSpPr>
            <p:cNvPr id="16716" name="WordArt 332">
              <a:extLst>
                <a:ext uri="{FF2B5EF4-FFF2-40B4-BE49-F238E27FC236}">
                  <a16:creationId xmlns:a16="http://schemas.microsoft.com/office/drawing/2014/main" id="{E6EC8E8D-1E1E-44FF-9C3D-302D0EDD99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5" y="51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川北町</a:t>
              </a:r>
            </a:p>
          </p:txBody>
        </p:sp>
        <p:sp>
          <p:nvSpPr>
            <p:cNvPr id="16717" name="WordArt 333">
              <a:extLst>
                <a:ext uri="{FF2B5EF4-FFF2-40B4-BE49-F238E27FC236}">
                  <a16:creationId xmlns:a16="http://schemas.microsoft.com/office/drawing/2014/main" id="{237FAAF1-FB7E-4CC9-83A2-EAAE3D4D9E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51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川北町</a:t>
              </a:r>
            </a:p>
          </p:txBody>
        </p:sp>
      </p:grpSp>
      <p:grpSp>
        <p:nvGrpSpPr>
          <p:cNvPr id="16718" name="Group 334">
            <a:extLst>
              <a:ext uri="{FF2B5EF4-FFF2-40B4-BE49-F238E27FC236}">
                <a16:creationId xmlns:a16="http://schemas.microsoft.com/office/drawing/2014/main" id="{69251012-80E2-4FE2-9CBC-65590C5E9DBD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7526338"/>
            <a:ext cx="396875" cy="133350"/>
            <a:chOff x="1095" y="5250"/>
            <a:chExt cx="250" cy="84"/>
          </a:xfrm>
        </p:grpSpPr>
        <p:sp>
          <p:nvSpPr>
            <p:cNvPr id="16719" name="WordArt 335">
              <a:extLst>
                <a:ext uri="{FF2B5EF4-FFF2-40B4-BE49-F238E27FC236}">
                  <a16:creationId xmlns:a16="http://schemas.microsoft.com/office/drawing/2014/main" id="{50A51329-7F63-4CA1-8B74-C73F268681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5" y="5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内灘町</a:t>
              </a:r>
            </a:p>
          </p:txBody>
        </p:sp>
        <p:sp>
          <p:nvSpPr>
            <p:cNvPr id="16720" name="WordArt 336">
              <a:extLst>
                <a:ext uri="{FF2B5EF4-FFF2-40B4-BE49-F238E27FC236}">
                  <a16:creationId xmlns:a16="http://schemas.microsoft.com/office/drawing/2014/main" id="{4D7CC058-67BB-4BA8-84A0-AAA9A47662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5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内灘町</a:t>
              </a:r>
            </a:p>
          </p:txBody>
        </p:sp>
      </p:grpSp>
      <p:grpSp>
        <p:nvGrpSpPr>
          <p:cNvPr id="16721" name="Group 337">
            <a:extLst>
              <a:ext uri="{FF2B5EF4-FFF2-40B4-BE49-F238E27FC236}">
                <a16:creationId xmlns:a16="http://schemas.microsoft.com/office/drawing/2014/main" id="{133C33B6-CFFA-427C-9398-55B2B6956ADC}"/>
              </a:ext>
            </a:extLst>
          </p:cNvPr>
          <p:cNvGrpSpPr>
            <a:grpSpLocks/>
          </p:cNvGrpSpPr>
          <p:nvPr/>
        </p:nvGrpSpPr>
        <p:grpSpPr bwMode="auto">
          <a:xfrm>
            <a:off x="5656263" y="2800350"/>
            <a:ext cx="396875" cy="133350"/>
            <a:chOff x="1335" y="3407"/>
            <a:chExt cx="250" cy="84"/>
          </a:xfrm>
        </p:grpSpPr>
        <p:sp>
          <p:nvSpPr>
            <p:cNvPr id="16722" name="WordArt 338">
              <a:extLst>
                <a:ext uri="{FF2B5EF4-FFF2-40B4-BE49-F238E27FC236}">
                  <a16:creationId xmlns:a16="http://schemas.microsoft.com/office/drawing/2014/main" id="{5E2CA761-30C9-4F91-9625-D67D9085E3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穴水町</a:t>
              </a:r>
            </a:p>
          </p:txBody>
        </p:sp>
        <p:sp>
          <p:nvSpPr>
            <p:cNvPr id="16723" name="WordArt 339">
              <a:extLst>
                <a:ext uri="{FF2B5EF4-FFF2-40B4-BE49-F238E27FC236}">
                  <a16:creationId xmlns:a16="http://schemas.microsoft.com/office/drawing/2014/main" id="{A7B7CB7A-5EB0-41B6-8353-0F56461877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穴水町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47" name="Group 287">
            <a:extLst>
              <a:ext uri="{FF2B5EF4-FFF2-40B4-BE49-F238E27FC236}">
                <a16:creationId xmlns:a16="http://schemas.microsoft.com/office/drawing/2014/main" id="{DB7754D3-F0C8-4350-8152-BFCB25CFC09B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369888"/>
            <a:ext cx="7470775" cy="12241212"/>
            <a:chOff x="813" y="233"/>
            <a:chExt cx="4706" cy="7711"/>
          </a:xfrm>
        </p:grpSpPr>
        <p:sp>
          <p:nvSpPr>
            <p:cNvPr id="15619" name="Freeform 259">
              <a:extLst>
                <a:ext uri="{FF2B5EF4-FFF2-40B4-BE49-F238E27FC236}">
                  <a16:creationId xmlns:a16="http://schemas.microsoft.com/office/drawing/2014/main" id="{79CD44E1-AA5E-44EB-ABF2-B28F4DC74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5733"/>
              <a:ext cx="511" cy="113"/>
            </a:xfrm>
            <a:custGeom>
              <a:avLst/>
              <a:gdLst>
                <a:gd name="T0" fmla="*/ 0 w 511"/>
                <a:gd name="T1" fmla="*/ 113 h 113"/>
                <a:gd name="T2" fmla="*/ 511 w 511"/>
                <a:gd name="T3" fmla="*/ 113 h 113"/>
                <a:gd name="T4" fmla="*/ 511 w 511"/>
                <a:gd name="T5" fmla="*/ 57 h 113"/>
                <a:gd name="T6" fmla="*/ 340 w 511"/>
                <a:gd name="T7" fmla="*/ 57 h 113"/>
                <a:gd name="T8" fmla="*/ 340 w 511"/>
                <a:gd name="T9" fmla="*/ 0 h 113"/>
                <a:gd name="T10" fmla="*/ 227 w 511"/>
                <a:gd name="T11" fmla="*/ 0 h 113"/>
                <a:gd name="T12" fmla="*/ 57 w 511"/>
                <a:gd name="T13" fmla="*/ 0 h 113"/>
                <a:gd name="T14" fmla="*/ 57 w 511"/>
                <a:gd name="T15" fmla="*/ 57 h 113"/>
                <a:gd name="T16" fmla="*/ 0 w 511"/>
                <a:gd name="T17" fmla="*/ 57 h 113"/>
                <a:gd name="T18" fmla="*/ 0 w 511"/>
                <a:gd name="T1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1" h="113">
                  <a:moveTo>
                    <a:pt x="0" y="113"/>
                  </a:moveTo>
                  <a:lnTo>
                    <a:pt x="511" y="113"/>
                  </a:lnTo>
                  <a:lnTo>
                    <a:pt x="511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2" name="Freeform 262">
              <a:extLst>
                <a:ext uri="{FF2B5EF4-FFF2-40B4-BE49-F238E27FC236}">
                  <a16:creationId xmlns:a16="http://schemas.microsoft.com/office/drawing/2014/main" id="{D5C0ABB7-9FA6-439C-9DD9-DFE555802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5790"/>
              <a:ext cx="851" cy="397"/>
            </a:xfrm>
            <a:custGeom>
              <a:avLst/>
              <a:gdLst>
                <a:gd name="T0" fmla="*/ 794 w 851"/>
                <a:gd name="T1" fmla="*/ 56 h 397"/>
                <a:gd name="T2" fmla="*/ 227 w 851"/>
                <a:gd name="T3" fmla="*/ 56 h 397"/>
                <a:gd name="T4" fmla="*/ 227 w 851"/>
                <a:gd name="T5" fmla="*/ 0 h 397"/>
                <a:gd name="T6" fmla="*/ 114 w 851"/>
                <a:gd name="T7" fmla="*/ 0 h 397"/>
                <a:gd name="T8" fmla="*/ 114 w 851"/>
                <a:gd name="T9" fmla="*/ 56 h 397"/>
                <a:gd name="T10" fmla="*/ 57 w 851"/>
                <a:gd name="T11" fmla="*/ 56 h 397"/>
                <a:gd name="T12" fmla="*/ 57 w 851"/>
                <a:gd name="T13" fmla="*/ 113 h 397"/>
                <a:gd name="T14" fmla="*/ 0 w 851"/>
                <a:gd name="T15" fmla="*/ 113 h 397"/>
                <a:gd name="T16" fmla="*/ 0 w 851"/>
                <a:gd name="T17" fmla="*/ 227 h 397"/>
                <a:gd name="T18" fmla="*/ 114 w 851"/>
                <a:gd name="T19" fmla="*/ 227 h 397"/>
                <a:gd name="T20" fmla="*/ 114 w 851"/>
                <a:gd name="T21" fmla="*/ 170 h 397"/>
                <a:gd name="T22" fmla="*/ 227 w 851"/>
                <a:gd name="T23" fmla="*/ 170 h 397"/>
                <a:gd name="T24" fmla="*/ 227 w 851"/>
                <a:gd name="T25" fmla="*/ 283 h 397"/>
                <a:gd name="T26" fmla="*/ 341 w 851"/>
                <a:gd name="T27" fmla="*/ 283 h 397"/>
                <a:gd name="T28" fmla="*/ 341 w 851"/>
                <a:gd name="T29" fmla="*/ 227 h 397"/>
                <a:gd name="T30" fmla="*/ 454 w 851"/>
                <a:gd name="T31" fmla="*/ 227 h 397"/>
                <a:gd name="T32" fmla="*/ 454 w 851"/>
                <a:gd name="T33" fmla="*/ 283 h 397"/>
                <a:gd name="T34" fmla="*/ 454 w 851"/>
                <a:gd name="T35" fmla="*/ 340 h 397"/>
                <a:gd name="T36" fmla="*/ 511 w 851"/>
                <a:gd name="T37" fmla="*/ 340 h 397"/>
                <a:gd name="T38" fmla="*/ 511 w 851"/>
                <a:gd name="T39" fmla="*/ 397 h 397"/>
                <a:gd name="T40" fmla="*/ 738 w 851"/>
                <a:gd name="T41" fmla="*/ 397 h 397"/>
                <a:gd name="T42" fmla="*/ 738 w 851"/>
                <a:gd name="T43" fmla="*/ 340 h 397"/>
                <a:gd name="T44" fmla="*/ 794 w 851"/>
                <a:gd name="T45" fmla="*/ 340 h 397"/>
                <a:gd name="T46" fmla="*/ 794 w 851"/>
                <a:gd name="T47" fmla="*/ 283 h 397"/>
                <a:gd name="T48" fmla="*/ 851 w 851"/>
                <a:gd name="T49" fmla="*/ 283 h 397"/>
                <a:gd name="T50" fmla="*/ 851 w 851"/>
                <a:gd name="T51" fmla="*/ 113 h 397"/>
                <a:gd name="T52" fmla="*/ 794 w 851"/>
                <a:gd name="T53" fmla="*/ 113 h 397"/>
                <a:gd name="T54" fmla="*/ 794 w 851"/>
                <a:gd name="T55" fmla="*/ 56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1" h="397">
                  <a:moveTo>
                    <a:pt x="794" y="56"/>
                  </a:move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341" y="283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738" y="397"/>
                  </a:lnTo>
                  <a:lnTo>
                    <a:pt x="738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3" name="Freeform 263">
              <a:extLst>
                <a:ext uri="{FF2B5EF4-FFF2-40B4-BE49-F238E27FC236}">
                  <a16:creationId xmlns:a16="http://schemas.microsoft.com/office/drawing/2014/main" id="{92CF39B5-6FF9-4963-BF71-5C5379E22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5336"/>
              <a:ext cx="170" cy="340"/>
            </a:xfrm>
            <a:custGeom>
              <a:avLst/>
              <a:gdLst>
                <a:gd name="T0" fmla="*/ 0 w 170"/>
                <a:gd name="T1" fmla="*/ 57 h 340"/>
                <a:gd name="T2" fmla="*/ 0 w 170"/>
                <a:gd name="T3" fmla="*/ 340 h 340"/>
                <a:gd name="T4" fmla="*/ 113 w 170"/>
                <a:gd name="T5" fmla="*/ 340 h 340"/>
                <a:gd name="T6" fmla="*/ 113 w 170"/>
                <a:gd name="T7" fmla="*/ 170 h 340"/>
                <a:gd name="T8" fmla="*/ 170 w 170"/>
                <a:gd name="T9" fmla="*/ 170 h 340"/>
                <a:gd name="T10" fmla="*/ 170 w 170"/>
                <a:gd name="T11" fmla="*/ 57 h 340"/>
                <a:gd name="T12" fmla="*/ 57 w 170"/>
                <a:gd name="T13" fmla="*/ 57 h 340"/>
                <a:gd name="T14" fmla="*/ 57 w 170"/>
                <a:gd name="T15" fmla="*/ 0 h 340"/>
                <a:gd name="T16" fmla="*/ 0 w 170"/>
                <a:gd name="T17" fmla="*/ 0 h 340"/>
                <a:gd name="T18" fmla="*/ 0 w 170"/>
                <a:gd name="T19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340">
                  <a:moveTo>
                    <a:pt x="0" y="57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4" name="Freeform 264">
              <a:extLst>
                <a:ext uri="{FF2B5EF4-FFF2-40B4-BE49-F238E27FC236}">
                  <a16:creationId xmlns:a16="http://schemas.microsoft.com/office/drawing/2014/main" id="{CA6F85F4-1EF0-437C-AAC0-04AC1F0BF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279"/>
              <a:ext cx="1587" cy="2665"/>
            </a:xfrm>
            <a:custGeom>
              <a:avLst/>
              <a:gdLst>
                <a:gd name="T0" fmla="*/ 0 w 1587"/>
                <a:gd name="T1" fmla="*/ 454 h 2665"/>
                <a:gd name="T2" fmla="*/ 56 w 1587"/>
                <a:gd name="T3" fmla="*/ 397 h 2665"/>
                <a:gd name="T4" fmla="*/ 113 w 1587"/>
                <a:gd name="T5" fmla="*/ 341 h 2665"/>
                <a:gd name="T6" fmla="*/ 170 w 1587"/>
                <a:gd name="T7" fmla="*/ 284 h 2665"/>
                <a:gd name="T8" fmla="*/ 226 w 1587"/>
                <a:gd name="T9" fmla="*/ 227 h 2665"/>
                <a:gd name="T10" fmla="*/ 283 w 1587"/>
                <a:gd name="T11" fmla="*/ 171 h 2665"/>
                <a:gd name="T12" fmla="*/ 340 w 1587"/>
                <a:gd name="T13" fmla="*/ 57 h 2665"/>
                <a:gd name="T14" fmla="*/ 453 w 1587"/>
                <a:gd name="T15" fmla="*/ 0 h 2665"/>
                <a:gd name="T16" fmla="*/ 510 w 1587"/>
                <a:gd name="T17" fmla="*/ 57 h 2665"/>
                <a:gd name="T18" fmla="*/ 737 w 1587"/>
                <a:gd name="T19" fmla="*/ 397 h 2665"/>
                <a:gd name="T20" fmla="*/ 793 w 1587"/>
                <a:gd name="T21" fmla="*/ 567 h 2665"/>
                <a:gd name="T22" fmla="*/ 850 w 1587"/>
                <a:gd name="T23" fmla="*/ 738 h 2665"/>
                <a:gd name="T24" fmla="*/ 1020 w 1587"/>
                <a:gd name="T25" fmla="*/ 908 h 2665"/>
                <a:gd name="T26" fmla="*/ 1134 w 1587"/>
                <a:gd name="T27" fmla="*/ 1021 h 2665"/>
                <a:gd name="T28" fmla="*/ 1190 w 1587"/>
                <a:gd name="T29" fmla="*/ 1078 h 2665"/>
                <a:gd name="T30" fmla="*/ 1247 w 1587"/>
                <a:gd name="T31" fmla="*/ 1134 h 2665"/>
                <a:gd name="T32" fmla="*/ 1360 w 1587"/>
                <a:gd name="T33" fmla="*/ 1191 h 2665"/>
                <a:gd name="T34" fmla="*/ 1417 w 1587"/>
                <a:gd name="T35" fmla="*/ 1418 h 2665"/>
                <a:gd name="T36" fmla="*/ 1474 w 1587"/>
                <a:gd name="T37" fmla="*/ 1531 h 2665"/>
                <a:gd name="T38" fmla="*/ 1587 w 1587"/>
                <a:gd name="T39" fmla="*/ 1588 h 2665"/>
                <a:gd name="T40" fmla="*/ 1531 w 1587"/>
                <a:gd name="T41" fmla="*/ 1758 h 2665"/>
                <a:gd name="T42" fmla="*/ 1474 w 1587"/>
                <a:gd name="T43" fmla="*/ 1872 h 2665"/>
                <a:gd name="T44" fmla="*/ 1417 w 1587"/>
                <a:gd name="T45" fmla="*/ 1985 h 2665"/>
                <a:gd name="T46" fmla="*/ 1360 w 1587"/>
                <a:gd name="T47" fmla="*/ 2042 h 2665"/>
                <a:gd name="T48" fmla="*/ 1304 w 1587"/>
                <a:gd name="T49" fmla="*/ 2098 h 2665"/>
                <a:gd name="T50" fmla="*/ 1247 w 1587"/>
                <a:gd name="T51" fmla="*/ 2382 h 2665"/>
                <a:gd name="T52" fmla="*/ 1190 w 1587"/>
                <a:gd name="T53" fmla="*/ 2495 h 2665"/>
                <a:gd name="T54" fmla="*/ 963 w 1587"/>
                <a:gd name="T55" fmla="*/ 2552 h 2665"/>
                <a:gd name="T56" fmla="*/ 793 w 1587"/>
                <a:gd name="T57" fmla="*/ 2665 h 2665"/>
                <a:gd name="T58" fmla="*/ 737 w 1587"/>
                <a:gd name="T59" fmla="*/ 2552 h 2665"/>
                <a:gd name="T60" fmla="*/ 680 w 1587"/>
                <a:gd name="T61" fmla="*/ 2495 h 2665"/>
                <a:gd name="T62" fmla="*/ 623 w 1587"/>
                <a:gd name="T63" fmla="*/ 2439 h 2665"/>
                <a:gd name="T64" fmla="*/ 567 w 1587"/>
                <a:gd name="T65" fmla="*/ 2382 h 2665"/>
                <a:gd name="T66" fmla="*/ 567 w 1587"/>
                <a:gd name="T67" fmla="*/ 2268 h 2665"/>
                <a:gd name="T68" fmla="*/ 396 w 1587"/>
                <a:gd name="T69" fmla="*/ 2212 h 2665"/>
                <a:gd name="T70" fmla="*/ 340 w 1587"/>
                <a:gd name="T71" fmla="*/ 2042 h 2665"/>
                <a:gd name="T72" fmla="*/ 396 w 1587"/>
                <a:gd name="T73" fmla="*/ 1928 h 2665"/>
                <a:gd name="T74" fmla="*/ 453 w 1587"/>
                <a:gd name="T75" fmla="*/ 1872 h 2665"/>
                <a:gd name="T76" fmla="*/ 567 w 1587"/>
                <a:gd name="T77" fmla="*/ 1531 h 2665"/>
                <a:gd name="T78" fmla="*/ 510 w 1587"/>
                <a:gd name="T79" fmla="*/ 1475 h 2665"/>
                <a:gd name="T80" fmla="*/ 453 w 1587"/>
                <a:gd name="T81" fmla="*/ 1531 h 2665"/>
                <a:gd name="T82" fmla="*/ 340 w 1587"/>
                <a:gd name="T83" fmla="*/ 1248 h 2665"/>
                <a:gd name="T84" fmla="*/ 453 w 1587"/>
                <a:gd name="T85" fmla="*/ 908 h 2665"/>
                <a:gd name="T86" fmla="*/ 567 w 1587"/>
                <a:gd name="T87" fmla="*/ 851 h 2665"/>
                <a:gd name="T88" fmla="*/ 623 w 1587"/>
                <a:gd name="T89" fmla="*/ 794 h 2665"/>
                <a:gd name="T90" fmla="*/ 680 w 1587"/>
                <a:gd name="T91" fmla="*/ 624 h 2665"/>
                <a:gd name="T92" fmla="*/ 623 w 1587"/>
                <a:gd name="T93" fmla="*/ 567 h 2665"/>
                <a:gd name="T94" fmla="*/ 567 w 1587"/>
                <a:gd name="T95" fmla="*/ 511 h 2665"/>
                <a:gd name="T96" fmla="*/ 396 w 1587"/>
                <a:gd name="T97" fmla="*/ 454 h 2665"/>
                <a:gd name="T98" fmla="*/ 113 w 1587"/>
                <a:gd name="T99" fmla="*/ 511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7" h="2665">
                  <a:moveTo>
                    <a:pt x="0" y="511"/>
                  </a:moveTo>
                  <a:lnTo>
                    <a:pt x="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56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71"/>
                  </a:lnTo>
                  <a:lnTo>
                    <a:pt x="283" y="171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397"/>
                  </a:lnTo>
                  <a:lnTo>
                    <a:pt x="737" y="397"/>
                  </a:lnTo>
                  <a:lnTo>
                    <a:pt x="737" y="567"/>
                  </a:lnTo>
                  <a:lnTo>
                    <a:pt x="793" y="567"/>
                  </a:lnTo>
                  <a:lnTo>
                    <a:pt x="793" y="738"/>
                  </a:lnTo>
                  <a:lnTo>
                    <a:pt x="850" y="738"/>
                  </a:lnTo>
                  <a:lnTo>
                    <a:pt x="850" y="908"/>
                  </a:lnTo>
                  <a:lnTo>
                    <a:pt x="1020" y="908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1078"/>
                  </a:lnTo>
                  <a:lnTo>
                    <a:pt x="1190" y="1078"/>
                  </a:lnTo>
                  <a:lnTo>
                    <a:pt x="1190" y="1134"/>
                  </a:lnTo>
                  <a:lnTo>
                    <a:pt x="1247" y="1134"/>
                  </a:lnTo>
                  <a:lnTo>
                    <a:pt x="1247" y="1191"/>
                  </a:lnTo>
                  <a:lnTo>
                    <a:pt x="1360" y="1191"/>
                  </a:lnTo>
                  <a:lnTo>
                    <a:pt x="1360" y="1418"/>
                  </a:lnTo>
                  <a:lnTo>
                    <a:pt x="1417" y="1418"/>
                  </a:lnTo>
                  <a:lnTo>
                    <a:pt x="1417" y="1531"/>
                  </a:lnTo>
                  <a:lnTo>
                    <a:pt x="1474" y="1531"/>
                  </a:lnTo>
                  <a:lnTo>
                    <a:pt x="1474" y="1588"/>
                  </a:lnTo>
                  <a:lnTo>
                    <a:pt x="1587" y="1588"/>
                  </a:lnTo>
                  <a:lnTo>
                    <a:pt x="1587" y="1758"/>
                  </a:lnTo>
                  <a:lnTo>
                    <a:pt x="1531" y="1758"/>
                  </a:lnTo>
                  <a:lnTo>
                    <a:pt x="1531" y="1872"/>
                  </a:lnTo>
                  <a:lnTo>
                    <a:pt x="1474" y="1872"/>
                  </a:lnTo>
                  <a:lnTo>
                    <a:pt x="1474" y="1985"/>
                  </a:lnTo>
                  <a:lnTo>
                    <a:pt x="1417" y="1985"/>
                  </a:lnTo>
                  <a:lnTo>
                    <a:pt x="1417" y="2042"/>
                  </a:lnTo>
                  <a:lnTo>
                    <a:pt x="1360" y="2042"/>
                  </a:lnTo>
                  <a:lnTo>
                    <a:pt x="1360" y="2098"/>
                  </a:lnTo>
                  <a:lnTo>
                    <a:pt x="1304" y="2098"/>
                  </a:lnTo>
                  <a:lnTo>
                    <a:pt x="1304" y="2382"/>
                  </a:lnTo>
                  <a:lnTo>
                    <a:pt x="1247" y="2382"/>
                  </a:lnTo>
                  <a:lnTo>
                    <a:pt x="1247" y="2495"/>
                  </a:lnTo>
                  <a:lnTo>
                    <a:pt x="1190" y="2495"/>
                  </a:lnTo>
                  <a:lnTo>
                    <a:pt x="1190" y="2552"/>
                  </a:lnTo>
                  <a:lnTo>
                    <a:pt x="963" y="2552"/>
                  </a:lnTo>
                  <a:lnTo>
                    <a:pt x="963" y="2665"/>
                  </a:lnTo>
                  <a:lnTo>
                    <a:pt x="793" y="2665"/>
                  </a:lnTo>
                  <a:lnTo>
                    <a:pt x="793" y="2552"/>
                  </a:lnTo>
                  <a:lnTo>
                    <a:pt x="737" y="2552"/>
                  </a:lnTo>
                  <a:lnTo>
                    <a:pt x="737" y="2495"/>
                  </a:lnTo>
                  <a:lnTo>
                    <a:pt x="680" y="2495"/>
                  </a:lnTo>
                  <a:lnTo>
                    <a:pt x="680" y="2439"/>
                  </a:lnTo>
                  <a:lnTo>
                    <a:pt x="623" y="2439"/>
                  </a:lnTo>
                  <a:lnTo>
                    <a:pt x="623" y="2382"/>
                  </a:lnTo>
                  <a:lnTo>
                    <a:pt x="567" y="2382"/>
                  </a:lnTo>
                  <a:lnTo>
                    <a:pt x="567" y="2325"/>
                  </a:lnTo>
                  <a:lnTo>
                    <a:pt x="567" y="2268"/>
                  </a:lnTo>
                  <a:lnTo>
                    <a:pt x="396" y="2268"/>
                  </a:lnTo>
                  <a:lnTo>
                    <a:pt x="396" y="2212"/>
                  </a:lnTo>
                  <a:lnTo>
                    <a:pt x="340" y="2212"/>
                  </a:lnTo>
                  <a:lnTo>
                    <a:pt x="340" y="2042"/>
                  </a:lnTo>
                  <a:lnTo>
                    <a:pt x="396" y="2042"/>
                  </a:lnTo>
                  <a:lnTo>
                    <a:pt x="396" y="1928"/>
                  </a:lnTo>
                  <a:lnTo>
                    <a:pt x="453" y="1928"/>
                  </a:lnTo>
                  <a:lnTo>
                    <a:pt x="453" y="1872"/>
                  </a:lnTo>
                  <a:lnTo>
                    <a:pt x="567" y="1872"/>
                  </a:lnTo>
                  <a:lnTo>
                    <a:pt x="567" y="1531"/>
                  </a:lnTo>
                  <a:lnTo>
                    <a:pt x="510" y="1531"/>
                  </a:lnTo>
                  <a:lnTo>
                    <a:pt x="510" y="1475"/>
                  </a:lnTo>
                  <a:lnTo>
                    <a:pt x="453" y="1475"/>
                  </a:lnTo>
                  <a:lnTo>
                    <a:pt x="453" y="1531"/>
                  </a:lnTo>
                  <a:lnTo>
                    <a:pt x="340" y="1531"/>
                  </a:lnTo>
                  <a:lnTo>
                    <a:pt x="340" y="1248"/>
                  </a:lnTo>
                  <a:lnTo>
                    <a:pt x="453" y="1248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851"/>
                  </a:lnTo>
                  <a:lnTo>
                    <a:pt x="623" y="851"/>
                  </a:lnTo>
                  <a:lnTo>
                    <a:pt x="623" y="794"/>
                  </a:lnTo>
                  <a:lnTo>
                    <a:pt x="680" y="794"/>
                  </a:lnTo>
                  <a:lnTo>
                    <a:pt x="680" y="624"/>
                  </a:lnTo>
                  <a:lnTo>
                    <a:pt x="623" y="624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396" y="511"/>
                  </a:lnTo>
                  <a:lnTo>
                    <a:pt x="396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0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5" name="Freeform 265">
              <a:extLst>
                <a:ext uri="{FF2B5EF4-FFF2-40B4-BE49-F238E27FC236}">
                  <a16:creationId xmlns:a16="http://schemas.microsoft.com/office/drawing/2014/main" id="{44638706-5B14-447F-BEE1-70BC9E2A3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5960"/>
              <a:ext cx="964" cy="1531"/>
            </a:xfrm>
            <a:custGeom>
              <a:avLst/>
              <a:gdLst>
                <a:gd name="T0" fmla="*/ 170 w 964"/>
                <a:gd name="T1" fmla="*/ 57 h 1531"/>
                <a:gd name="T2" fmla="*/ 340 w 964"/>
                <a:gd name="T3" fmla="*/ 57 h 1531"/>
                <a:gd name="T4" fmla="*/ 340 w 964"/>
                <a:gd name="T5" fmla="*/ 0 h 1531"/>
                <a:gd name="T6" fmla="*/ 453 w 964"/>
                <a:gd name="T7" fmla="*/ 0 h 1531"/>
                <a:gd name="T8" fmla="*/ 453 w 964"/>
                <a:gd name="T9" fmla="*/ 113 h 1531"/>
                <a:gd name="T10" fmla="*/ 567 w 964"/>
                <a:gd name="T11" fmla="*/ 113 h 1531"/>
                <a:gd name="T12" fmla="*/ 567 w 964"/>
                <a:gd name="T13" fmla="*/ 57 h 1531"/>
                <a:gd name="T14" fmla="*/ 680 w 964"/>
                <a:gd name="T15" fmla="*/ 57 h 1531"/>
                <a:gd name="T16" fmla="*/ 680 w 964"/>
                <a:gd name="T17" fmla="*/ 170 h 1531"/>
                <a:gd name="T18" fmla="*/ 737 w 964"/>
                <a:gd name="T19" fmla="*/ 170 h 1531"/>
                <a:gd name="T20" fmla="*/ 737 w 964"/>
                <a:gd name="T21" fmla="*/ 227 h 1531"/>
                <a:gd name="T22" fmla="*/ 850 w 964"/>
                <a:gd name="T23" fmla="*/ 227 h 1531"/>
                <a:gd name="T24" fmla="*/ 850 w 964"/>
                <a:gd name="T25" fmla="*/ 567 h 1531"/>
                <a:gd name="T26" fmla="*/ 737 w 964"/>
                <a:gd name="T27" fmla="*/ 567 h 1531"/>
                <a:gd name="T28" fmla="*/ 737 w 964"/>
                <a:gd name="T29" fmla="*/ 850 h 1531"/>
                <a:gd name="T30" fmla="*/ 793 w 964"/>
                <a:gd name="T31" fmla="*/ 850 h 1531"/>
                <a:gd name="T32" fmla="*/ 850 w 964"/>
                <a:gd name="T33" fmla="*/ 850 h 1531"/>
                <a:gd name="T34" fmla="*/ 850 w 964"/>
                <a:gd name="T35" fmla="*/ 794 h 1531"/>
                <a:gd name="T36" fmla="*/ 907 w 964"/>
                <a:gd name="T37" fmla="*/ 794 h 1531"/>
                <a:gd name="T38" fmla="*/ 907 w 964"/>
                <a:gd name="T39" fmla="*/ 850 h 1531"/>
                <a:gd name="T40" fmla="*/ 964 w 964"/>
                <a:gd name="T41" fmla="*/ 850 h 1531"/>
                <a:gd name="T42" fmla="*/ 964 w 964"/>
                <a:gd name="T43" fmla="*/ 1191 h 1531"/>
                <a:gd name="T44" fmla="*/ 850 w 964"/>
                <a:gd name="T45" fmla="*/ 1191 h 1531"/>
                <a:gd name="T46" fmla="*/ 850 w 964"/>
                <a:gd name="T47" fmla="*/ 1247 h 1531"/>
                <a:gd name="T48" fmla="*/ 793 w 964"/>
                <a:gd name="T49" fmla="*/ 1247 h 1531"/>
                <a:gd name="T50" fmla="*/ 793 w 964"/>
                <a:gd name="T51" fmla="*/ 1361 h 1531"/>
                <a:gd name="T52" fmla="*/ 737 w 964"/>
                <a:gd name="T53" fmla="*/ 1361 h 1531"/>
                <a:gd name="T54" fmla="*/ 737 w 964"/>
                <a:gd name="T55" fmla="*/ 1531 h 1531"/>
                <a:gd name="T56" fmla="*/ 510 w 964"/>
                <a:gd name="T57" fmla="*/ 1531 h 1531"/>
                <a:gd name="T58" fmla="*/ 510 w 964"/>
                <a:gd name="T59" fmla="*/ 1191 h 1531"/>
                <a:gd name="T60" fmla="*/ 453 w 964"/>
                <a:gd name="T61" fmla="*/ 1191 h 1531"/>
                <a:gd name="T62" fmla="*/ 453 w 964"/>
                <a:gd name="T63" fmla="*/ 964 h 1531"/>
                <a:gd name="T64" fmla="*/ 283 w 964"/>
                <a:gd name="T65" fmla="*/ 964 h 1531"/>
                <a:gd name="T66" fmla="*/ 283 w 964"/>
                <a:gd name="T67" fmla="*/ 907 h 1531"/>
                <a:gd name="T68" fmla="*/ 170 w 964"/>
                <a:gd name="T69" fmla="*/ 907 h 1531"/>
                <a:gd name="T70" fmla="*/ 170 w 964"/>
                <a:gd name="T71" fmla="*/ 567 h 1531"/>
                <a:gd name="T72" fmla="*/ 113 w 964"/>
                <a:gd name="T73" fmla="*/ 567 h 1531"/>
                <a:gd name="T74" fmla="*/ 113 w 964"/>
                <a:gd name="T75" fmla="*/ 510 h 1531"/>
                <a:gd name="T76" fmla="*/ 56 w 964"/>
                <a:gd name="T77" fmla="*/ 510 h 1531"/>
                <a:gd name="T78" fmla="*/ 56 w 964"/>
                <a:gd name="T79" fmla="*/ 340 h 1531"/>
                <a:gd name="T80" fmla="*/ 0 w 964"/>
                <a:gd name="T81" fmla="*/ 340 h 1531"/>
                <a:gd name="T82" fmla="*/ 0 w 964"/>
                <a:gd name="T83" fmla="*/ 283 h 1531"/>
                <a:gd name="T84" fmla="*/ 0 w 964"/>
                <a:gd name="T85" fmla="*/ 227 h 1531"/>
                <a:gd name="T86" fmla="*/ 56 w 964"/>
                <a:gd name="T87" fmla="*/ 227 h 1531"/>
                <a:gd name="T88" fmla="*/ 56 w 964"/>
                <a:gd name="T89" fmla="*/ 170 h 1531"/>
                <a:gd name="T90" fmla="*/ 113 w 964"/>
                <a:gd name="T91" fmla="*/ 170 h 1531"/>
                <a:gd name="T92" fmla="*/ 113 w 964"/>
                <a:gd name="T93" fmla="*/ 113 h 1531"/>
                <a:gd name="T94" fmla="*/ 170 w 964"/>
                <a:gd name="T95" fmla="*/ 113 h 1531"/>
                <a:gd name="T96" fmla="*/ 170 w 964"/>
                <a:gd name="T97" fmla="*/ 5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4" h="1531">
                  <a:moveTo>
                    <a:pt x="170" y="57"/>
                  </a:moveTo>
                  <a:lnTo>
                    <a:pt x="340" y="57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850" y="227"/>
                  </a:lnTo>
                  <a:lnTo>
                    <a:pt x="850" y="567"/>
                  </a:lnTo>
                  <a:lnTo>
                    <a:pt x="737" y="567"/>
                  </a:lnTo>
                  <a:lnTo>
                    <a:pt x="737" y="850"/>
                  </a:lnTo>
                  <a:lnTo>
                    <a:pt x="793" y="850"/>
                  </a:lnTo>
                  <a:lnTo>
                    <a:pt x="850" y="850"/>
                  </a:lnTo>
                  <a:lnTo>
                    <a:pt x="850" y="794"/>
                  </a:lnTo>
                  <a:lnTo>
                    <a:pt x="907" y="794"/>
                  </a:lnTo>
                  <a:lnTo>
                    <a:pt x="907" y="850"/>
                  </a:lnTo>
                  <a:lnTo>
                    <a:pt x="964" y="850"/>
                  </a:lnTo>
                  <a:lnTo>
                    <a:pt x="964" y="1191"/>
                  </a:lnTo>
                  <a:lnTo>
                    <a:pt x="850" y="1191"/>
                  </a:lnTo>
                  <a:lnTo>
                    <a:pt x="850" y="1247"/>
                  </a:lnTo>
                  <a:lnTo>
                    <a:pt x="793" y="1247"/>
                  </a:lnTo>
                  <a:lnTo>
                    <a:pt x="793" y="1361"/>
                  </a:lnTo>
                  <a:lnTo>
                    <a:pt x="737" y="1361"/>
                  </a:lnTo>
                  <a:lnTo>
                    <a:pt x="737" y="1531"/>
                  </a:lnTo>
                  <a:lnTo>
                    <a:pt x="510" y="1531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170" y="907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6" name="Freeform 266">
              <a:extLst>
                <a:ext uri="{FF2B5EF4-FFF2-40B4-BE49-F238E27FC236}">
                  <a16:creationId xmlns:a16="http://schemas.microsoft.com/office/drawing/2014/main" id="{9B000337-064D-4510-AA00-C8C4240E9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6300"/>
              <a:ext cx="1077" cy="1247"/>
            </a:xfrm>
            <a:custGeom>
              <a:avLst/>
              <a:gdLst>
                <a:gd name="T0" fmla="*/ 623 w 1077"/>
                <a:gd name="T1" fmla="*/ 0 h 1247"/>
                <a:gd name="T2" fmla="*/ 453 w 1077"/>
                <a:gd name="T3" fmla="*/ 0 h 1247"/>
                <a:gd name="T4" fmla="*/ 453 w 1077"/>
                <a:gd name="T5" fmla="*/ 57 h 1247"/>
                <a:gd name="T6" fmla="*/ 340 w 1077"/>
                <a:gd name="T7" fmla="*/ 57 h 1247"/>
                <a:gd name="T8" fmla="*/ 340 w 1077"/>
                <a:gd name="T9" fmla="*/ 113 h 1247"/>
                <a:gd name="T10" fmla="*/ 226 w 1077"/>
                <a:gd name="T11" fmla="*/ 113 h 1247"/>
                <a:gd name="T12" fmla="*/ 226 w 1077"/>
                <a:gd name="T13" fmla="*/ 170 h 1247"/>
                <a:gd name="T14" fmla="*/ 170 w 1077"/>
                <a:gd name="T15" fmla="*/ 170 h 1247"/>
                <a:gd name="T16" fmla="*/ 170 w 1077"/>
                <a:gd name="T17" fmla="*/ 284 h 1247"/>
                <a:gd name="T18" fmla="*/ 56 w 1077"/>
                <a:gd name="T19" fmla="*/ 284 h 1247"/>
                <a:gd name="T20" fmla="*/ 56 w 1077"/>
                <a:gd name="T21" fmla="*/ 397 h 1247"/>
                <a:gd name="T22" fmla="*/ 0 w 1077"/>
                <a:gd name="T23" fmla="*/ 397 h 1247"/>
                <a:gd name="T24" fmla="*/ 0 w 1077"/>
                <a:gd name="T25" fmla="*/ 454 h 1247"/>
                <a:gd name="T26" fmla="*/ 56 w 1077"/>
                <a:gd name="T27" fmla="*/ 454 h 1247"/>
                <a:gd name="T28" fmla="*/ 56 w 1077"/>
                <a:gd name="T29" fmla="*/ 510 h 1247"/>
                <a:gd name="T30" fmla="*/ 113 w 1077"/>
                <a:gd name="T31" fmla="*/ 510 h 1247"/>
                <a:gd name="T32" fmla="*/ 113 w 1077"/>
                <a:gd name="T33" fmla="*/ 567 h 1247"/>
                <a:gd name="T34" fmla="*/ 170 w 1077"/>
                <a:gd name="T35" fmla="*/ 567 h 1247"/>
                <a:gd name="T36" fmla="*/ 170 w 1077"/>
                <a:gd name="T37" fmla="*/ 624 h 1247"/>
                <a:gd name="T38" fmla="*/ 283 w 1077"/>
                <a:gd name="T39" fmla="*/ 624 h 1247"/>
                <a:gd name="T40" fmla="*/ 283 w 1077"/>
                <a:gd name="T41" fmla="*/ 680 h 1247"/>
                <a:gd name="T42" fmla="*/ 340 w 1077"/>
                <a:gd name="T43" fmla="*/ 680 h 1247"/>
                <a:gd name="T44" fmla="*/ 340 w 1077"/>
                <a:gd name="T45" fmla="*/ 907 h 1247"/>
                <a:gd name="T46" fmla="*/ 397 w 1077"/>
                <a:gd name="T47" fmla="*/ 907 h 1247"/>
                <a:gd name="T48" fmla="*/ 397 w 1077"/>
                <a:gd name="T49" fmla="*/ 1077 h 1247"/>
                <a:gd name="T50" fmla="*/ 737 w 1077"/>
                <a:gd name="T51" fmla="*/ 1077 h 1247"/>
                <a:gd name="T52" fmla="*/ 737 w 1077"/>
                <a:gd name="T53" fmla="*/ 1191 h 1247"/>
                <a:gd name="T54" fmla="*/ 793 w 1077"/>
                <a:gd name="T55" fmla="*/ 1191 h 1247"/>
                <a:gd name="T56" fmla="*/ 793 w 1077"/>
                <a:gd name="T57" fmla="*/ 1247 h 1247"/>
                <a:gd name="T58" fmla="*/ 964 w 1077"/>
                <a:gd name="T59" fmla="*/ 1247 h 1247"/>
                <a:gd name="T60" fmla="*/ 964 w 1077"/>
                <a:gd name="T61" fmla="*/ 1191 h 1247"/>
                <a:gd name="T62" fmla="*/ 1077 w 1077"/>
                <a:gd name="T63" fmla="*/ 1191 h 1247"/>
                <a:gd name="T64" fmla="*/ 1077 w 1077"/>
                <a:gd name="T65" fmla="*/ 851 h 1247"/>
                <a:gd name="T66" fmla="*/ 1020 w 1077"/>
                <a:gd name="T67" fmla="*/ 851 h 1247"/>
                <a:gd name="T68" fmla="*/ 1020 w 1077"/>
                <a:gd name="T69" fmla="*/ 624 h 1247"/>
                <a:gd name="T70" fmla="*/ 850 w 1077"/>
                <a:gd name="T71" fmla="*/ 624 h 1247"/>
                <a:gd name="T72" fmla="*/ 850 w 1077"/>
                <a:gd name="T73" fmla="*/ 567 h 1247"/>
                <a:gd name="T74" fmla="*/ 737 w 1077"/>
                <a:gd name="T75" fmla="*/ 567 h 1247"/>
                <a:gd name="T76" fmla="*/ 737 w 1077"/>
                <a:gd name="T77" fmla="*/ 227 h 1247"/>
                <a:gd name="T78" fmla="*/ 680 w 1077"/>
                <a:gd name="T79" fmla="*/ 227 h 1247"/>
                <a:gd name="T80" fmla="*/ 680 w 1077"/>
                <a:gd name="T81" fmla="*/ 170 h 1247"/>
                <a:gd name="T82" fmla="*/ 623 w 1077"/>
                <a:gd name="T83" fmla="*/ 170 h 1247"/>
                <a:gd name="T84" fmla="*/ 623 w 1077"/>
                <a:gd name="T8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7" h="1247">
                  <a:moveTo>
                    <a:pt x="623" y="0"/>
                  </a:moveTo>
                  <a:lnTo>
                    <a:pt x="453" y="0"/>
                  </a:lnTo>
                  <a:lnTo>
                    <a:pt x="45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83" y="624"/>
                  </a:lnTo>
                  <a:lnTo>
                    <a:pt x="283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1077"/>
                  </a:lnTo>
                  <a:lnTo>
                    <a:pt x="737" y="1077"/>
                  </a:lnTo>
                  <a:lnTo>
                    <a:pt x="737" y="1191"/>
                  </a:lnTo>
                  <a:lnTo>
                    <a:pt x="793" y="1191"/>
                  </a:lnTo>
                  <a:lnTo>
                    <a:pt x="793" y="1247"/>
                  </a:lnTo>
                  <a:lnTo>
                    <a:pt x="964" y="1247"/>
                  </a:lnTo>
                  <a:lnTo>
                    <a:pt x="964" y="1191"/>
                  </a:lnTo>
                  <a:lnTo>
                    <a:pt x="1077" y="1191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737" y="567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23" y="170"/>
                  </a:lnTo>
                  <a:lnTo>
                    <a:pt x="62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7" name="Freeform 267">
              <a:extLst>
                <a:ext uri="{FF2B5EF4-FFF2-40B4-BE49-F238E27FC236}">
                  <a16:creationId xmlns:a16="http://schemas.microsoft.com/office/drawing/2014/main" id="{BFB8FA26-F162-42BF-8341-63310392F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4599"/>
              <a:ext cx="284" cy="397"/>
            </a:xfrm>
            <a:custGeom>
              <a:avLst/>
              <a:gdLst>
                <a:gd name="T0" fmla="*/ 170 w 284"/>
                <a:gd name="T1" fmla="*/ 0 h 397"/>
                <a:gd name="T2" fmla="*/ 284 w 284"/>
                <a:gd name="T3" fmla="*/ 0 h 397"/>
                <a:gd name="T4" fmla="*/ 284 w 284"/>
                <a:gd name="T5" fmla="*/ 170 h 397"/>
                <a:gd name="T6" fmla="*/ 227 w 284"/>
                <a:gd name="T7" fmla="*/ 170 h 397"/>
                <a:gd name="T8" fmla="*/ 227 w 284"/>
                <a:gd name="T9" fmla="*/ 284 h 397"/>
                <a:gd name="T10" fmla="*/ 114 w 284"/>
                <a:gd name="T11" fmla="*/ 284 h 397"/>
                <a:gd name="T12" fmla="*/ 114 w 284"/>
                <a:gd name="T13" fmla="*/ 397 h 397"/>
                <a:gd name="T14" fmla="*/ 57 w 284"/>
                <a:gd name="T15" fmla="*/ 397 h 397"/>
                <a:gd name="T16" fmla="*/ 57 w 284"/>
                <a:gd name="T17" fmla="*/ 340 h 397"/>
                <a:gd name="T18" fmla="*/ 0 w 284"/>
                <a:gd name="T19" fmla="*/ 340 h 397"/>
                <a:gd name="T20" fmla="*/ 0 w 284"/>
                <a:gd name="T21" fmla="*/ 284 h 397"/>
                <a:gd name="T22" fmla="*/ 57 w 284"/>
                <a:gd name="T23" fmla="*/ 284 h 397"/>
                <a:gd name="T24" fmla="*/ 57 w 284"/>
                <a:gd name="T25" fmla="*/ 170 h 397"/>
                <a:gd name="T26" fmla="*/ 114 w 284"/>
                <a:gd name="T27" fmla="*/ 170 h 397"/>
                <a:gd name="T28" fmla="*/ 114 w 284"/>
                <a:gd name="T29" fmla="*/ 113 h 397"/>
                <a:gd name="T30" fmla="*/ 170 w 284"/>
                <a:gd name="T31" fmla="*/ 113 h 397"/>
                <a:gd name="T32" fmla="*/ 170 w 284"/>
                <a:gd name="T3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4" h="397">
                  <a:moveTo>
                    <a:pt x="170" y="0"/>
                  </a:moveTo>
                  <a:lnTo>
                    <a:pt x="284" y="0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9" name="Freeform 269">
              <a:extLst>
                <a:ext uri="{FF2B5EF4-FFF2-40B4-BE49-F238E27FC236}">
                  <a16:creationId xmlns:a16="http://schemas.microsoft.com/office/drawing/2014/main" id="{6E4AEE3B-A79E-4C6A-82A1-DE56229ED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769"/>
              <a:ext cx="1134" cy="1701"/>
            </a:xfrm>
            <a:custGeom>
              <a:avLst/>
              <a:gdLst>
                <a:gd name="T0" fmla="*/ 907 w 1134"/>
                <a:gd name="T1" fmla="*/ 1701 h 1701"/>
                <a:gd name="T2" fmla="*/ 850 w 1134"/>
                <a:gd name="T3" fmla="*/ 1644 h 1701"/>
                <a:gd name="T4" fmla="*/ 794 w 1134"/>
                <a:gd name="T5" fmla="*/ 1588 h 1701"/>
                <a:gd name="T6" fmla="*/ 680 w 1134"/>
                <a:gd name="T7" fmla="*/ 1531 h 1701"/>
                <a:gd name="T8" fmla="*/ 510 w 1134"/>
                <a:gd name="T9" fmla="*/ 1418 h 1701"/>
                <a:gd name="T10" fmla="*/ 453 w 1134"/>
                <a:gd name="T11" fmla="*/ 1248 h 1701"/>
                <a:gd name="T12" fmla="*/ 397 w 1134"/>
                <a:gd name="T13" fmla="*/ 1077 h 1701"/>
                <a:gd name="T14" fmla="*/ 283 w 1134"/>
                <a:gd name="T15" fmla="*/ 907 h 1701"/>
                <a:gd name="T16" fmla="*/ 283 w 1134"/>
                <a:gd name="T17" fmla="*/ 737 h 1701"/>
                <a:gd name="T18" fmla="*/ 340 w 1134"/>
                <a:gd name="T19" fmla="*/ 624 h 1701"/>
                <a:gd name="T20" fmla="*/ 227 w 1134"/>
                <a:gd name="T21" fmla="*/ 567 h 1701"/>
                <a:gd name="T22" fmla="*/ 113 w 1134"/>
                <a:gd name="T23" fmla="*/ 510 h 1701"/>
                <a:gd name="T24" fmla="*/ 0 w 1134"/>
                <a:gd name="T25" fmla="*/ 454 h 1701"/>
                <a:gd name="T26" fmla="*/ 56 w 1134"/>
                <a:gd name="T27" fmla="*/ 397 h 1701"/>
                <a:gd name="T28" fmla="*/ 113 w 1134"/>
                <a:gd name="T29" fmla="*/ 284 h 1701"/>
                <a:gd name="T30" fmla="*/ 227 w 1134"/>
                <a:gd name="T31" fmla="*/ 170 h 1701"/>
                <a:gd name="T32" fmla="*/ 340 w 1134"/>
                <a:gd name="T33" fmla="*/ 227 h 1701"/>
                <a:gd name="T34" fmla="*/ 397 w 1134"/>
                <a:gd name="T35" fmla="*/ 114 h 1701"/>
                <a:gd name="T36" fmla="*/ 510 w 1134"/>
                <a:gd name="T37" fmla="*/ 0 h 1701"/>
                <a:gd name="T38" fmla="*/ 623 w 1134"/>
                <a:gd name="T39" fmla="*/ 57 h 1701"/>
                <a:gd name="T40" fmla="*/ 680 w 1134"/>
                <a:gd name="T41" fmla="*/ 114 h 1701"/>
                <a:gd name="T42" fmla="*/ 850 w 1134"/>
                <a:gd name="T43" fmla="*/ 170 h 1701"/>
                <a:gd name="T44" fmla="*/ 1020 w 1134"/>
                <a:gd name="T45" fmla="*/ 510 h 1701"/>
                <a:gd name="T46" fmla="*/ 1134 w 1134"/>
                <a:gd name="T47" fmla="*/ 624 h 1701"/>
                <a:gd name="T48" fmla="*/ 1077 w 1134"/>
                <a:gd name="T49" fmla="*/ 1077 h 1701"/>
                <a:gd name="T50" fmla="*/ 1020 w 1134"/>
                <a:gd name="T51" fmla="*/ 1191 h 1701"/>
                <a:gd name="T52" fmla="*/ 964 w 1134"/>
                <a:gd name="T53" fmla="*/ 1248 h 1701"/>
                <a:gd name="T54" fmla="*/ 907 w 1134"/>
                <a:gd name="T55" fmla="*/ 1304 h 1701"/>
                <a:gd name="T56" fmla="*/ 964 w 1134"/>
                <a:gd name="T57" fmla="*/ 1361 h 1701"/>
                <a:gd name="T58" fmla="*/ 1020 w 1134"/>
                <a:gd name="T59" fmla="*/ 1418 h 1701"/>
                <a:gd name="T60" fmla="*/ 1077 w 1134"/>
                <a:gd name="T61" fmla="*/ 1644 h 1701"/>
                <a:gd name="T62" fmla="*/ 1020 w 1134"/>
                <a:gd name="T6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4" h="1701">
                  <a:moveTo>
                    <a:pt x="1020" y="1701"/>
                  </a:moveTo>
                  <a:lnTo>
                    <a:pt x="907" y="1701"/>
                  </a:lnTo>
                  <a:lnTo>
                    <a:pt x="907" y="1644"/>
                  </a:lnTo>
                  <a:lnTo>
                    <a:pt x="850" y="1644"/>
                  </a:lnTo>
                  <a:lnTo>
                    <a:pt x="850" y="1588"/>
                  </a:lnTo>
                  <a:lnTo>
                    <a:pt x="794" y="1588"/>
                  </a:lnTo>
                  <a:lnTo>
                    <a:pt x="794" y="1531"/>
                  </a:lnTo>
                  <a:lnTo>
                    <a:pt x="680" y="1531"/>
                  </a:lnTo>
                  <a:lnTo>
                    <a:pt x="680" y="1418"/>
                  </a:lnTo>
                  <a:lnTo>
                    <a:pt x="510" y="1418"/>
                  </a:lnTo>
                  <a:lnTo>
                    <a:pt x="510" y="1248"/>
                  </a:lnTo>
                  <a:lnTo>
                    <a:pt x="453" y="1248"/>
                  </a:lnTo>
                  <a:lnTo>
                    <a:pt x="453" y="1077"/>
                  </a:lnTo>
                  <a:lnTo>
                    <a:pt x="397" y="1077"/>
                  </a:lnTo>
                  <a:lnTo>
                    <a:pt x="397" y="907"/>
                  </a:lnTo>
                  <a:lnTo>
                    <a:pt x="283" y="907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227" y="284"/>
                  </a:lnTo>
                  <a:lnTo>
                    <a:pt x="22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850" y="114"/>
                  </a:lnTo>
                  <a:lnTo>
                    <a:pt x="850" y="170"/>
                  </a:lnTo>
                  <a:lnTo>
                    <a:pt x="1020" y="170"/>
                  </a:lnTo>
                  <a:lnTo>
                    <a:pt x="1020" y="510"/>
                  </a:lnTo>
                  <a:lnTo>
                    <a:pt x="1134" y="510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1077"/>
                  </a:lnTo>
                  <a:lnTo>
                    <a:pt x="1020" y="1077"/>
                  </a:lnTo>
                  <a:lnTo>
                    <a:pt x="1020" y="1191"/>
                  </a:lnTo>
                  <a:lnTo>
                    <a:pt x="964" y="1191"/>
                  </a:lnTo>
                  <a:lnTo>
                    <a:pt x="964" y="1248"/>
                  </a:lnTo>
                  <a:lnTo>
                    <a:pt x="907" y="1248"/>
                  </a:lnTo>
                  <a:lnTo>
                    <a:pt x="907" y="1304"/>
                  </a:lnTo>
                  <a:lnTo>
                    <a:pt x="964" y="1304"/>
                  </a:lnTo>
                  <a:lnTo>
                    <a:pt x="964" y="1361"/>
                  </a:lnTo>
                  <a:lnTo>
                    <a:pt x="1020" y="1361"/>
                  </a:lnTo>
                  <a:lnTo>
                    <a:pt x="1020" y="1418"/>
                  </a:lnTo>
                  <a:lnTo>
                    <a:pt x="1077" y="1418"/>
                  </a:lnTo>
                  <a:lnTo>
                    <a:pt x="1077" y="1644"/>
                  </a:lnTo>
                  <a:lnTo>
                    <a:pt x="1020" y="1644"/>
                  </a:lnTo>
                  <a:lnTo>
                    <a:pt x="1020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0" name="Freeform 270">
              <a:extLst>
                <a:ext uri="{FF2B5EF4-FFF2-40B4-BE49-F238E27FC236}">
                  <a16:creationId xmlns:a16="http://schemas.microsoft.com/office/drawing/2014/main" id="{B8AEA429-EA36-4D8D-BB8F-F0A7A3C56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202"/>
              <a:ext cx="680" cy="737"/>
            </a:xfrm>
            <a:custGeom>
              <a:avLst/>
              <a:gdLst>
                <a:gd name="T0" fmla="*/ 0 w 680"/>
                <a:gd name="T1" fmla="*/ 454 h 737"/>
                <a:gd name="T2" fmla="*/ 56 w 680"/>
                <a:gd name="T3" fmla="*/ 454 h 737"/>
                <a:gd name="T4" fmla="*/ 56 w 680"/>
                <a:gd name="T5" fmla="*/ 397 h 737"/>
                <a:gd name="T6" fmla="*/ 227 w 680"/>
                <a:gd name="T7" fmla="*/ 397 h 737"/>
                <a:gd name="T8" fmla="*/ 227 w 680"/>
                <a:gd name="T9" fmla="*/ 284 h 737"/>
                <a:gd name="T10" fmla="*/ 283 w 680"/>
                <a:gd name="T11" fmla="*/ 284 h 737"/>
                <a:gd name="T12" fmla="*/ 283 w 680"/>
                <a:gd name="T13" fmla="*/ 227 h 737"/>
                <a:gd name="T14" fmla="*/ 340 w 680"/>
                <a:gd name="T15" fmla="*/ 227 h 737"/>
                <a:gd name="T16" fmla="*/ 340 w 680"/>
                <a:gd name="T17" fmla="*/ 114 h 737"/>
                <a:gd name="T18" fmla="*/ 453 w 680"/>
                <a:gd name="T19" fmla="*/ 114 h 737"/>
                <a:gd name="T20" fmla="*/ 453 w 680"/>
                <a:gd name="T21" fmla="*/ 57 h 737"/>
                <a:gd name="T22" fmla="*/ 567 w 680"/>
                <a:gd name="T23" fmla="*/ 57 h 737"/>
                <a:gd name="T24" fmla="*/ 567 w 680"/>
                <a:gd name="T25" fmla="*/ 0 h 737"/>
                <a:gd name="T26" fmla="*/ 624 w 680"/>
                <a:gd name="T27" fmla="*/ 0 h 737"/>
                <a:gd name="T28" fmla="*/ 624 w 680"/>
                <a:gd name="T29" fmla="*/ 57 h 737"/>
                <a:gd name="T30" fmla="*/ 680 w 680"/>
                <a:gd name="T31" fmla="*/ 57 h 737"/>
                <a:gd name="T32" fmla="*/ 680 w 680"/>
                <a:gd name="T33" fmla="*/ 114 h 737"/>
                <a:gd name="T34" fmla="*/ 624 w 680"/>
                <a:gd name="T35" fmla="*/ 114 h 737"/>
                <a:gd name="T36" fmla="*/ 624 w 680"/>
                <a:gd name="T37" fmla="*/ 170 h 737"/>
                <a:gd name="T38" fmla="*/ 624 w 680"/>
                <a:gd name="T39" fmla="*/ 227 h 737"/>
                <a:gd name="T40" fmla="*/ 453 w 680"/>
                <a:gd name="T41" fmla="*/ 227 h 737"/>
                <a:gd name="T42" fmla="*/ 453 w 680"/>
                <a:gd name="T43" fmla="*/ 340 h 737"/>
                <a:gd name="T44" fmla="*/ 567 w 680"/>
                <a:gd name="T45" fmla="*/ 340 h 737"/>
                <a:gd name="T46" fmla="*/ 567 w 680"/>
                <a:gd name="T47" fmla="*/ 624 h 737"/>
                <a:gd name="T48" fmla="*/ 510 w 680"/>
                <a:gd name="T49" fmla="*/ 624 h 737"/>
                <a:gd name="T50" fmla="*/ 510 w 680"/>
                <a:gd name="T51" fmla="*/ 681 h 737"/>
                <a:gd name="T52" fmla="*/ 510 w 680"/>
                <a:gd name="T53" fmla="*/ 737 h 737"/>
                <a:gd name="T54" fmla="*/ 283 w 680"/>
                <a:gd name="T55" fmla="*/ 737 h 737"/>
                <a:gd name="T56" fmla="*/ 283 w 680"/>
                <a:gd name="T57" fmla="*/ 681 h 737"/>
                <a:gd name="T58" fmla="*/ 113 w 680"/>
                <a:gd name="T59" fmla="*/ 681 h 737"/>
                <a:gd name="T60" fmla="*/ 113 w 680"/>
                <a:gd name="T61" fmla="*/ 624 h 737"/>
                <a:gd name="T62" fmla="*/ 56 w 680"/>
                <a:gd name="T63" fmla="*/ 624 h 737"/>
                <a:gd name="T64" fmla="*/ 56 w 680"/>
                <a:gd name="T65" fmla="*/ 567 h 737"/>
                <a:gd name="T66" fmla="*/ 0 w 680"/>
                <a:gd name="T67" fmla="*/ 567 h 737"/>
                <a:gd name="T68" fmla="*/ 0 w 680"/>
                <a:gd name="T69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0" h="737">
                  <a:moveTo>
                    <a:pt x="0" y="454"/>
                  </a:moveTo>
                  <a:lnTo>
                    <a:pt x="56" y="454"/>
                  </a:lnTo>
                  <a:lnTo>
                    <a:pt x="56" y="397"/>
                  </a:lnTo>
                  <a:lnTo>
                    <a:pt x="227" y="397"/>
                  </a:lnTo>
                  <a:lnTo>
                    <a:pt x="227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510" y="737"/>
                  </a:lnTo>
                  <a:lnTo>
                    <a:pt x="283" y="737"/>
                  </a:lnTo>
                  <a:lnTo>
                    <a:pt x="283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1" name="Freeform 271">
              <a:extLst>
                <a:ext uri="{FF2B5EF4-FFF2-40B4-BE49-F238E27FC236}">
                  <a16:creationId xmlns:a16="http://schemas.microsoft.com/office/drawing/2014/main" id="{8F49A044-A40E-4339-9B33-8F6536912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3635"/>
              <a:ext cx="624" cy="624"/>
            </a:xfrm>
            <a:custGeom>
              <a:avLst/>
              <a:gdLst>
                <a:gd name="T0" fmla="*/ 170 w 624"/>
                <a:gd name="T1" fmla="*/ 113 h 624"/>
                <a:gd name="T2" fmla="*/ 227 w 624"/>
                <a:gd name="T3" fmla="*/ 113 h 624"/>
                <a:gd name="T4" fmla="*/ 227 w 624"/>
                <a:gd name="T5" fmla="*/ 57 h 624"/>
                <a:gd name="T6" fmla="*/ 283 w 624"/>
                <a:gd name="T7" fmla="*/ 57 h 624"/>
                <a:gd name="T8" fmla="*/ 283 w 624"/>
                <a:gd name="T9" fmla="*/ 0 h 624"/>
                <a:gd name="T10" fmla="*/ 454 w 624"/>
                <a:gd name="T11" fmla="*/ 0 h 624"/>
                <a:gd name="T12" fmla="*/ 454 w 624"/>
                <a:gd name="T13" fmla="*/ 57 h 624"/>
                <a:gd name="T14" fmla="*/ 624 w 624"/>
                <a:gd name="T15" fmla="*/ 57 h 624"/>
                <a:gd name="T16" fmla="*/ 624 w 624"/>
                <a:gd name="T17" fmla="*/ 170 h 624"/>
                <a:gd name="T18" fmla="*/ 567 w 624"/>
                <a:gd name="T19" fmla="*/ 170 h 624"/>
                <a:gd name="T20" fmla="*/ 567 w 624"/>
                <a:gd name="T21" fmla="*/ 340 h 624"/>
                <a:gd name="T22" fmla="*/ 510 w 624"/>
                <a:gd name="T23" fmla="*/ 340 h 624"/>
                <a:gd name="T24" fmla="*/ 510 w 624"/>
                <a:gd name="T25" fmla="*/ 624 h 624"/>
                <a:gd name="T26" fmla="*/ 454 w 624"/>
                <a:gd name="T27" fmla="*/ 624 h 624"/>
                <a:gd name="T28" fmla="*/ 454 w 624"/>
                <a:gd name="T29" fmla="*/ 567 h 624"/>
                <a:gd name="T30" fmla="*/ 397 w 624"/>
                <a:gd name="T31" fmla="*/ 567 h 624"/>
                <a:gd name="T32" fmla="*/ 397 w 624"/>
                <a:gd name="T33" fmla="*/ 624 h 624"/>
                <a:gd name="T34" fmla="*/ 340 w 624"/>
                <a:gd name="T35" fmla="*/ 624 h 624"/>
                <a:gd name="T36" fmla="*/ 340 w 624"/>
                <a:gd name="T37" fmla="*/ 567 h 624"/>
                <a:gd name="T38" fmla="*/ 227 w 624"/>
                <a:gd name="T39" fmla="*/ 567 h 624"/>
                <a:gd name="T40" fmla="*/ 227 w 624"/>
                <a:gd name="T41" fmla="*/ 510 h 624"/>
                <a:gd name="T42" fmla="*/ 0 w 624"/>
                <a:gd name="T43" fmla="*/ 510 h 624"/>
                <a:gd name="T44" fmla="*/ 0 w 624"/>
                <a:gd name="T45" fmla="*/ 397 h 624"/>
                <a:gd name="T46" fmla="*/ 57 w 624"/>
                <a:gd name="T47" fmla="*/ 397 h 624"/>
                <a:gd name="T48" fmla="*/ 57 w 624"/>
                <a:gd name="T49" fmla="*/ 227 h 624"/>
                <a:gd name="T50" fmla="*/ 113 w 624"/>
                <a:gd name="T51" fmla="*/ 227 h 624"/>
                <a:gd name="T52" fmla="*/ 113 w 624"/>
                <a:gd name="T53" fmla="*/ 113 h 624"/>
                <a:gd name="T54" fmla="*/ 170 w 624"/>
                <a:gd name="T55" fmla="*/ 11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624">
                  <a:moveTo>
                    <a:pt x="170" y="113"/>
                  </a:moveTo>
                  <a:lnTo>
                    <a:pt x="227" y="113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624" y="57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17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2" name="Freeform 272">
              <a:extLst>
                <a:ext uri="{FF2B5EF4-FFF2-40B4-BE49-F238E27FC236}">
                  <a16:creationId xmlns:a16="http://schemas.microsoft.com/office/drawing/2014/main" id="{EA914BD8-6B11-4471-AFC5-1BA1EF6C7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4145"/>
              <a:ext cx="567" cy="511"/>
            </a:xfrm>
            <a:custGeom>
              <a:avLst/>
              <a:gdLst>
                <a:gd name="T0" fmla="*/ 170 w 567"/>
                <a:gd name="T1" fmla="*/ 0 h 511"/>
                <a:gd name="T2" fmla="*/ 170 w 567"/>
                <a:gd name="T3" fmla="*/ 114 h 511"/>
                <a:gd name="T4" fmla="*/ 113 w 567"/>
                <a:gd name="T5" fmla="*/ 114 h 511"/>
                <a:gd name="T6" fmla="*/ 113 w 567"/>
                <a:gd name="T7" fmla="*/ 284 h 511"/>
                <a:gd name="T8" fmla="*/ 57 w 567"/>
                <a:gd name="T9" fmla="*/ 284 h 511"/>
                <a:gd name="T10" fmla="*/ 57 w 567"/>
                <a:gd name="T11" fmla="*/ 341 h 511"/>
                <a:gd name="T12" fmla="*/ 0 w 567"/>
                <a:gd name="T13" fmla="*/ 341 h 511"/>
                <a:gd name="T14" fmla="*/ 0 w 567"/>
                <a:gd name="T15" fmla="*/ 454 h 511"/>
                <a:gd name="T16" fmla="*/ 57 w 567"/>
                <a:gd name="T17" fmla="*/ 454 h 511"/>
                <a:gd name="T18" fmla="*/ 57 w 567"/>
                <a:gd name="T19" fmla="*/ 511 h 511"/>
                <a:gd name="T20" fmla="*/ 113 w 567"/>
                <a:gd name="T21" fmla="*/ 511 h 511"/>
                <a:gd name="T22" fmla="*/ 113 w 567"/>
                <a:gd name="T23" fmla="*/ 454 h 511"/>
                <a:gd name="T24" fmla="*/ 284 w 567"/>
                <a:gd name="T25" fmla="*/ 454 h 511"/>
                <a:gd name="T26" fmla="*/ 284 w 567"/>
                <a:gd name="T27" fmla="*/ 341 h 511"/>
                <a:gd name="T28" fmla="*/ 340 w 567"/>
                <a:gd name="T29" fmla="*/ 341 h 511"/>
                <a:gd name="T30" fmla="*/ 340 w 567"/>
                <a:gd name="T31" fmla="*/ 284 h 511"/>
                <a:gd name="T32" fmla="*/ 397 w 567"/>
                <a:gd name="T33" fmla="*/ 284 h 511"/>
                <a:gd name="T34" fmla="*/ 397 w 567"/>
                <a:gd name="T35" fmla="*/ 171 h 511"/>
                <a:gd name="T36" fmla="*/ 510 w 567"/>
                <a:gd name="T37" fmla="*/ 171 h 511"/>
                <a:gd name="T38" fmla="*/ 510 w 567"/>
                <a:gd name="T39" fmla="*/ 114 h 511"/>
                <a:gd name="T40" fmla="*/ 567 w 567"/>
                <a:gd name="T41" fmla="*/ 114 h 511"/>
                <a:gd name="T42" fmla="*/ 567 w 567"/>
                <a:gd name="T43" fmla="*/ 57 h 511"/>
                <a:gd name="T44" fmla="*/ 454 w 567"/>
                <a:gd name="T45" fmla="*/ 57 h 511"/>
                <a:gd name="T46" fmla="*/ 454 w 567"/>
                <a:gd name="T47" fmla="*/ 0 h 511"/>
                <a:gd name="T48" fmla="*/ 170 w 567"/>
                <a:gd name="T49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511">
                  <a:moveTo>
                    <a:pt x="170" y="0"/>
                  </a:moveTo>
                  <a:lnTo>
                    <a:pt x="170" y="114"/>
                  </a:lnTo>
                  <a:lnTo>
                    <a:pt x="113" y="114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284" y="454"/>
                  </a:lnTo>
                  <a:lnTo>
                    <a:pt x="284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71"/>
                  </a:lnTo>
                  <a:lnTo>
                    <a:pt x="510" y="171"/>
                  </a:lnTo>
                  <a:lnTo>
                    <a:pt x="510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3" name="Freeform 273">
              <a:extLst>
                <a:ext uri="{FF2B5EF4-FFF2-40B4-BE49-F238E27FC236}">
                  <a16:creationId xmlns:a16="http://schemas.microsoft.com/office/drawing/2014/main" id="{96BB9224-7B59-4BEC-ABE2-42D668F3F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2161"/>
              <a:ext cx="624" cy="340"/>
            </a:xfrm>
            <a:custGeom>
              <a:avLst/>
              <a:gdLst>
                <a:gd name="T0" fmla="*/ 0 w 624"/>
                <a:gd name="T1" fmla="*/ 57 h 340"/>
                <a:gd name="T2" fmla="*/ 0 w 624"/>
                <a:gd name="T3" fmla="*/ 170 h 340"/>
                <a:gd name="T4" fmla="*/ 57 w 624"/>
                <a:gd name="T5" fmla="*/ 170 h 340"/>
                <a:gd name="T6" fmla="*/ 57 w 624"/>
                <a:gd name="T7" fmla="*/ 227 h 340"/>
                <a:gd name="T8" fmla="*/ 170 w 624"/>
                <a:gd name="T9" fmla="*/ 227 h 340"/>
                <a:gd name="T10" fmla="*/ 170 w 624"/>
                <a:gd name="T11" fmla="*/ 340 h 340"/>
                <a:gd name="T12" fmla="*/ 227 w 624"/>
                <a:gd name="T13" fmla="*/ 340 h 340"/>
                <a:gd name="T14" fmla="*/ 340 w 624"/>
                <a:gd name="T15" fmla="*/ 340 h 340"/>
                <a:gd name="T16" fmla="*/ 340 w 624"/>
                <a:gd name="T17" fmla="*/ 283 h 340"/>
                <a:gd name="T18" fmla="*/ 567 w 624"/>
                <a:gd name="T19" fmla="*/ 283 h 340"/>
                <a:gd name="T20" fmla="*/ 567 w 624"/>
                <a:gd name="T21" fmla="*/ 227 h 340"/>
                <a:gd name="T22" fmla="*/ 624 w 624"/>
                <a:gd name="T23" fmla="*/ 227 h 340"/>
                <a:gd name="T24" fmla="*/ 624 w 624"/>
                <a:gd name="T25" fmla="*/ 0 h 340"/>
                <a:gd name="T26" fmla="*/ 567 w 624"/>
                <a:gd name="T27" fmla="*/ 0 h 340"/>
                <a:gd name="T28" fmla="*/ 567 w 624"/>
                <a:gd name="T29" fmla="*/ 57 h 340"/>
                <a:gd name="T30" fmla="*/ 510 w 624"/>
                <a:gd name="T31" fmla="*/ 57 h 340"/>
                <a:gd name="T32" fmla="*/ 510 w 624"/>
                <a:gd name="T33" fmla="*/ 113 h 340"/>
                <a:gd name="T34" fmla="*/ 397 w 624"/>
                <a:gd name="T35" fmla="*/ 113 h 340"/>
                <a:gd name="T36" fmla="*/ 397 w 624"/>
                <a:gd name="T37" fmla="*/ 57 h 340"/>
                <a:gd name="T38" fmla="*/ 284 w 624"/>
                <a:gd name="T39" fmla="*/ 57 h 340"/>
                <a:gd name="T40" fmla="*/ 284 w 624"/>
                <a:gd name="T41" fmla="*/ 113 h 340"/>
                <a:gd name="T42" fmla="*/ 113 w 624"/>
                <a:gd name="T43" fmla="*/ 113 h 340"/>
                <a:gd name="T44" fmla="*/ 113 w 624"/>
                <a:gd name="T45" fmla="*/ 57 h 340"/>
                <a:gd name="T46" fmla="*/ 57 w 624"/>
                <a:gd name="T47" fmla="*/ 57 h 340"/>
                <a:gd name="T48" fmla="*/ 0 w 624"/>
                <a:gd name="T49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40">
                  <a:moveTo>
                    <a:pt x="0" y="57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4" name="Freeform 274">
              <a:extLst>
                <a:ext uri="{FF2B5EF4-FFF2-40B4-BE49-F238E27FC236}">
                  <a16:creationId xmlns:a16="http://schemas.microsoft.com/office/drawing/2014/main" id="{61791732-9976-4CA5-BBF2-719537AF4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" y="2898"/>
              <a:ext cx="680" cy="567"/>
            </a:xfrm>
            <a:custGeom>
              <a:avLst/>
              <a:gdLst>
                <a:gd name="T0" fmla="*/ 56 w 680"/>
                <a:gd name="T1" fmla="*/ 0 h 567"/>
                <a:gd name="T2" fmla="*/ 56 w 680"/>
                <a:gd name="T3" fmla="*/ 340 h 567"/>
                <a:gd name="T4" fmla="*/ 0 w 680"/>
                <a:gd name="T5" fmla="*/ 340 h 567"/>
                <a:gd name="T6" fmla="*/ 0 w 680"/>
                <a:gd name="T7" fmla="*/ 397 h 567"/>
                <a:gd name="T8" fmla="*/ 113 w 680"/>
                <a:gd name="T9" fmla="*/ 397 h 567"/>
                <a:gd name="T10" fmla="*/ 113 w 680"/>
                <a:gd name="T11" fmla="*/ 454 h 567"/>
                <a:gd name="T12" fmla="*/ 170 w 680"/>
                <a:gd name="T13" fmla="*/ 454 h 567"/>
                <a:gd name="T14" fmla="*/ 170 w 680"/>
                <a:gd name="T15" fmla="*/ 567 h 567"/>
                <a:gd name="T16" fmla="*/ 283 w 680"/>
                <a:gd name="T17" fmla="*/ 567 h 567"/>
                <a:gd name="T18" fmla="*/ 283 w 680"/>
                <a:gd name="T19" fmla="*/ 510 h 567"/>
                <a:gd name="T20" fmla="*/ 340 w 680"/>
                <a:gd name="T21" fmla="*/ 510 h 567"/>
                <a:gd name="T22" fmla="*/ 340 w 680"/>
                <a:gd name="T23" fmla="*/ 454 h 567"/>
                <a:gd name="T24" fmla="*/ 396 w 680"/>
                <a:gd name="T25" fmla="*/ 454 h 567"/>
                <a:gd name="T26" fmla="*/ 396 w 680"/>
                <a:gd name="T27" fmla="*/ 397 h 567"/>
                <a:gd name="T28" fmla="*/ 623 w 680"/>
                <a:gd name="T29" fmla="*/ 397 h 567"/>
                <a:gd name="T30" fmla="*/ 623 w 680"/>
                <a:gd name="T31" fmla="*/ 340 h 567"/>
                <a:gd name="T32" fmla="*/ 680 w 680"/>
                <a:gd name="T33" fmla="*/ 340 h 567"/>
                <a:gd name="T34" fmla="*/ 680 w 680"/>
                <a:gd name="T35" fmla="*/ 283 h 567"/>
                <a:gd name="T36" fmla="*/ 510 w 680"/>
                <a:gd name="T37" fmla="*/ 283 h 567"/>
                <a:gd name="T38" fmla="*/ 510 w 680"/>
                <a:gd name="T39" fmla="*/ 170 h 567"/>
                <a:gd name="T40" fmla="*/ 453 w 680"/>
                <a:gd name="T41" fmla="*/ 170 h 567"/>
                <a:gd name="T42" fmla="*/ 453 w 680"/>
                <a:gd name="T43" fmla="*/ 57 h 567"/>
                <a:gd name="T44" fmla="*/ 170 w 680"/>
                <a:gd name="T45" fmla="*/ 57 h 567"/>
                <a:gd name="T46" fmla="*/ 170 w 680"/>
                <a:gd name="T47" fmla="*/ 0 h 567"/>
                <a:gd name="T48" fmla="*/ 113 w 680"/>
                <a:gd name="T49" fmla="*/ 0 h 567"/>
                <a:gd name="T50" fmla="*/ 56 w 680"/>
                <a:gd name="T5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567">
                  <a:moveTo>
                    <a:pt x="56" y="0"/>
                  </a:move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396" y="454"/>
                  </a:lnTo>
                  <a:lnTo>
                    <a:pt x="396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8" name="Freeform 278">
              <a:extLst>
                <a:ext uri="{FF2B5EF4-FFF2-40B4-BE49-F238E27FC236}">
                  <a16:creationId xmlns:a16="http://schemas.microsoft.com/office/drawing/2014/main" id="{EEC54561-C59E-4F0D-B9EF-E7C7F2504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181"/>
              <a:ext cx="567" cy="567"/>
            </a:xfrm>
            <a:custGeom>
              <a:avLst/>
              <a:gdLst>
                <a:gd name="T0" fmla="*/ 114 w 567"/>
                <a:gd name="T1" fmla="*/ 0 h 567"/>
                <a:gd name="T2" fmla="*/ 57 w 567"/>
                <a:gd name="T3" fmla="*/ 0 h 567"/>
                <a:gd name="T4" fmla="*/ 57 w 567"/>
                <a:gd name="T5" fmla="*/ 114 h 567"/>
                <a:gd name="T6" fmla="*/ 0 w 567"/>
                <a:gd name="T7" fmla="*/ 114 h 567"/>
                <a:gd name="T8" fmla="*/ 0 w 567"/>
                <a:gd name="T9" fmla="*/ 284 h 567"/>
                <a:gd name="T10" fmla="*/ 57 w 567"/>
                <a:gd name="T11" fmla="*/ 284 h 567"/>
                <a:gd name="T12" fmla="*/ 57 w 567"/>
                <a:gd name="T13" fmla="*/ 454 h 567"/>
                <a:gd name="T14" fmla="*/ 0 w 567"/>
                <a:gd name="T15" fmla="*/ 454 h 567"/>
                <a:gd name="T16" fmla="*/ 0 w 567"/>
                <a:gd name="T17" fmla="*/ 567 h 567"/>
                <a:gd name="T18" fmla="*/ 114 w 567"/>
                <a:gd name="T19" fmla="*/ 567 h 567"/>
                <a:gd name="T20" fmla="*/ 114 w 567"/>
                <a:gd name="T21" fmla="*/ 511 h 567"/>
                <a:gd name="T22" fmla="*/ 170 w 567"/>
                <a:gd name="T23" fmla="*/ 511 h 567"/>
                <a:gd name="T24" fmla="*/ 170 w 567"/>
                <a:gd name="T25" fmla="*/ 454 h 567"/>
                <a:gd name="T26" fmla="*/ 341 w 567"/>
                <a:gd name="T27" fmla="*/ 454 h 567"/>
                <a:gd name="T28" fmla="*/ 341 w 567"/>
                <a:gd name="T29" fmla="*/ 511 h 567"/>
                <a:gd name="T30" fmla="*/ 567 w 567"/>
                <a:gd name="T31" fmla="*/ 511 h 567"/>
                <a:gd name="T32" fmla="*/ 567 w 567"/>
                <a:gd name="T33" fmla="*/ 284 h 567"/>
                <a:gd name="T34" fmla="*/ 511 w 567"/>
                <a:gd name="T35" fmla="*/ 284 h 567"/>
                <a:gd name="T36" fmla="*/ 511 w 567"/>
                <a:gd name="T37" fmla="*/ 227 h 567"/>
                <a:gd name="T38" fmla="*/ 511 w 567"/>
                <a:gd name="T39" fmla="*/ 171 h 567"/>
                <a:gd name="T40" fmla="*/ 454 w 567"/>
                <a:gd name="T41" fmla="*/ 171 h 567"/>
                <a:gd name="T42" fmla="*/ 454 w 567"/>
                <a:gd name="T43" fmla="*/ 114 h 567"/>
                <a:gd name="T44" fmla="*/ 114 w 567"/>
                <a:gd name="T45" fmla="*/ 114 h 567"/>
                <a:gd name="T46" fmla="*/ 114 w 567"/>
                <a:gd name="T4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567">
                  <a:moveTo>
                    <a:pt x="114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511"/>
                  </a:lnTo>
                  <a:lnTo>
                    <a:pt x="170" y="511"/>
                  </a:lnTo>
                  <a:lnTo>
                    <a:pt x="170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567" y="511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511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114" y="114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9" name="Freeform 279">
              <a:extLst>
                <a:ext uri="{FF2B5EF4-FFF2-40B4-BE49-F238E27FC236}">
                  <a16:creationId xmlns:a16="http://schemas.microsoft.com/office/drawing/2014/main" id="{D70F494A-6C50-40C9-889F-1F9BC56B7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1877"/>
              <a:ext cx="794" cy="1418"/>
            </a:xfrm>
            <a:custGeom>
              <a:avLst/>
              <a:gdLst>
                <a:gd name="T0" fmla="*/ 624 w 794"/>
                <a:gd name="T1" fmla="*/ 0 h 1418"/>
                <a:gd name="T2" fmla="*/ 454 w 794"/>
                <a:gd name="T3" fmla="*/ 0 h 1418"/>
                <a:gd name="T4" fmla="*/ 454 w 794"/>
                <a:gd name="T5" fmla="*/ 57 h 1418"/>
                <a:gd name="T6" fmla="*/ 397 w 794"/>
                <a:gd name="T7" fmla="*/ 57 h 1418"/>
                <a:gd name="T8" fmla="*/ 397 w 794"/>
                <a:gd name="T9" fmla="*/ 114 h 1418"/>
                <a:gd name="T10" fmla="*/ 284 w 794"/>
                <a:gd name="T11" fmla="*/ 114 h 1418"/>
                <a:gd name="T12" fmla="*/ 284 w 794"/>
                <a:gd name="T13" fmla="*/ 57 h 1418"/>
                <a:gd name="T14" fmla="*/ 170 w 794"/>
                <a:gd name="T15" fmla="*/ 57 h 1418"/>
                <a:gd name="T16" fmla="*/ 170 w 794"/>
                <a:gd name="T17" fmla="*/ 0 h 1418"/>
                <a:gd name="T18" fmla="*/ 57 w 794"/>
                <a:gd name="T19" fmla="*/ 0 h 1418"/>
                <a:gd name="T20" fmla="*/ 57 w 794"/>
                <a:gd name="T21" fmla="*/ 57 h 1418"/>
                <a:gd name="T22" fmla="*/ 0 w 794"/>
                <a:gd name="T23" fmla="*/ 57 h 1418"/>
                <a:gd name="T24" fmla="*/ 0 w 794"/>
                <a:gd name="T25" fmla="*/ 454 h 1418"/>
                <a:gd name="T26" fmla="*/ 113 w 794"/>
                <a:gd name="T27" fmla="*/ 454 h 1418"/>
                <a:gd name="T28" fmla="*/ 113 w 794"/>
                <a:gd name="T29" fmla="*/ 397 h 1418"/>
                <a:gd name="T30" fmla="*/ 227 w 794"/>
                <a:gd name="T31" fmla="*/ 397 h 1418"/>
                <a:gd name="T32" fmla="*/ 227 w 794"/>
                <a:gd name="T33" fmla="*/ 908 h 1418"/>
                <a:gd name="T34" fmla="*/ 284 w 794"/>
                <a:gd name="T35" fmla="*/ 908 h 1418"/>
                <a:gd name="T36" fmla="*/ 284 w 794"/>
                <a:gd name="T37" fmla="*/ 1134 h 1418"/>
                <a:gd name="T38" fmla="*/ 397 w 794"/>
                <a:gd name="T39" fmla="*/ 1134 h 1418"/>
                <a:gd name="T40" fmla="*/ 397 w 794"/>
                <a:gd name="T41" fmla="*/ 1304 h 1418"/>
                <a:gd name="T42" fmla="*/ 454 w 794"/>
                <a:gd name="T43" fmla="*/ 1304 h 1418"/>
                <a:gd name="T44" fmla="*/ 454 w 794"/>
                <a:gd name="T45" fmla="*/ 1418 h 1418"/>
                <a:gd name="T46" fmla="*/ 681 w 794"/>
                <a:gd name="T47" fmla="*/ 1418 h 1418"/>
                <a:gd name="T48" fmla="*/ 681 w 794"/>
                <a:gd name="T49" fmla="*/ 1361 h 1418"/>
                <a:gd name="T50" fmla="*/ 737 w 794"/>
                <a:gd name="T51" fmla="*/ 1361 h 1418"/>
                <a:gd name="T52" fmla="*/ 737 w 794"/>
                <a:gd name="T53" fmla="*/ 1021 h 1418"/>
                <a:gd name="T54" fmla="*/ 794 w 794"/>
                <a:gd name="T55" fmla="*/ 1021 h 1418"/>
                <a:gd name="T56" fmla="*/ 794 w 794"/>
                <a:gd name="T57" fmla="*/ 851 h 1418"/>
                <a:gd name="T58" fmla="*/ 681 w 794"/>
                <a:gd name="T59" fmla="*/ 851 h 1418"/>
                <a:gd name="T60" fmla="*/ 681 w 794"/>
                <a:gd name="T61" fmla="*/ 737 h 1418"/>
                <a:gd name="T62" fmla="*/ 624 w 794"/>
                <a:gd name="T63" fmla="*/ 737 h 1418"/>
                <a:gd name="T64" fmla="*/ 624 w 794"/>
                <a:gd name="T65" fmla="*/ 681 h 1418"/>
                <a:gd name="T66" fmla="*/ 510 w 794"/>
                <a:gd name="T67" fmla="*/ 681 h 1418"/>
                <a:gd name="T68" fmla="*/ 510 w 794"/>
                <a:gd name="T69" fmla="*/ 567 h 1418"/>
                <a:gd name="T70" fmla="*/ 454 w 794"/>
                <a:gd name="T71" fmla="*/ 567 h 1418"/>
                <a:gd name="T72" fmla="*/ 454 w 794"/>
                <a:gd name="T73" fmla="*/ 454 h 1418"/>
                <a:gd name="T74" fmla="*/ 510 w 794"/>
                <a:gd name="T75" fmla="*/ 454 h 1418"/>
                <a:gd name="T76" fmla="*/ 510 w 794"/>
                <a:gd name="T77" fmla="*/ 284 h 1418"/>
                <a:gd name="T78" fmla="*/ 567 w 794"/>
                <a:gd name="T79" fmla="*/ 284 h 1418"/>
                <a:gd name="T80" fmla="*/ 567 w 794"/>
                <a:gd name="T81" fmla="*/ 114 h 1418"/>
                <a:gd name="T82" fmla="*/ 624 w 794"/>
                <a:gd name="T83" fmla="*/ 114 h 1418"/>
                <a:gd name="T84" fmla="*/ 624 w 794"/>
                <a:gd name="T85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1418">
                  <a:moveTo>
                    <a:pt x="624" y="0"/>
                  </a:move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908"/>
                  </a:lnTo>
                  <a:lnTo>
                    <a:pt x="284" y="908"/>
                  </a:lnTo>
                  <a:lnTo>
                    <a:pt x="284" y="1134"/>
                  </a:lnTo>
                  <a:lnTo>
                    <a:pt x="397" y="1134"/>
                  </a:lnTo>
                  <a:lnTo>
                    <a:pt x="397" y="1304"/>
                  </a:lnTo>
                  <a:lnTo>
                    <a:pt x="454" y="1304"/>
                  </a:lnTo>
                  <a:lnTo>
                    <a:pt x="454" y="1418"/>
                  </a:lnTo>
                  <a:lnTo>
                    <a:pt x="681" y="1418"/>
                  </a:lnTo>
                  <a:lnTo>
                    <a:pt x="681" y="1361"/>
                  </a:lnTo>
                  <a:lnTo>
                    <a:pt x="737" y="1361"/>
                  </a:lnTo>
                  <a:lnTo>
                    <a:pt x="737" y="1021"/>
                  </a:lnTo>
                  <a:lnTo>
                    <a:pt x="794" y="1021"/>
                  </a:lnTo>
                  <a:lnTo>
                    <a:pt x="794" y="851"/>
                  </a:lnTo>
                  <a:lnTo>
                    <a:pt x="681" y="851"/>
                  </a:lnTo>
                  <a:lnTo>
                    <a:pt x="681" y="737"/>
                  </a:lnTo>
                  <a:lnTo>
                    <a:pt x="624" y="737"/>
                  </a:lnTo>
                  <a:lnTo>
                    <a:pt x="624" y="681"/>
                  </a:lnTo>
                  <a:lnTo>
                    <a:pt x="510" y="681"/>
                  </a:lnTo>
                  <a:lnTo>
                    <a:pt x="51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0" name="Freeform 280">
              <a:extLst>
                <a:ext uri="{FF2B5EF4-FFF2-40B4-BE49-F238E27FC236}">
                  <a16:creationId xmlns:a16="http://schemas.microsoft.com/office/drawing/2014/main" id="{CB55E115-E6FF-4EF1-AC9C-3BEB222A1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991"/>
              <a:ext cx="1190" cy="1247"/>
            </a:xfrm>
            <a:custGeom>
              <a:avLst/>
              <a:gdLst>
                <a:gd name="T0" fmla="*/ 453 w 1190"/>
                <a:gd name="T1" fmla="*/ 113 h 1247"/>
                <a:gd name="T2" fmla="*/ 340 w 1190"/>
                <a:gd name="T3" fmla="*/ 113 h 1247"/>
                <a:gd name="T4" fmla="*/ 340 w 1190"/>
                <a:gd name="T5" fmla="*/ 0 h 1247"/>
                <a:gd name="T6" fmla="*/ 113 w 1190"/>
                <a:gd name="T7" fmla="*/ 0 h 1247"/>
                <a:gd name="T8" fmla="*/ 113 w 1190"/>
                <a:gd name="T9" fmla="*/ 170 h 1247"/>
                <a:gd name="T10" fmla="*/ 56 w 1190"/>
                <a:gd name="T11" fmla="*/ 170 h 1247"/>
                <a:gd name="T12" fmla="*/ 56 w 1190"/>
                <a:gd name="T13" fmla="*/ 340 h 1247"/>
                <a:gd name="T14" fmla="*/ 0 w 1190"/>
                <a:gd name="T15" fmla="*/ 340 h 1247"/>
                <a:gd name="T16" fmla="*/ 0 w 1190"/>
                <a:gd name="T17" fmla="*/ 453 h 1247"/>
                <a:gd name="T18" fmla="*/ 56 w 1190"/>
                <a:gd name="T19" fmla="*/ 453 h 1247"/>
                <a:gd name="T20" fmla="*/ 56 w 1190"/>
                <a:gd name="T21" fmla="*/ 567 h 1247"/>
                <a:gd name="T22" fmla="*/ 170 w 1190"/>
                <a:gd name="T23" fmla="*/ 567 h 1247"/>
                <a:gd name="T24" fmla="*/ 170 w 1190"/>
                <a:gd name="T25" fmla="*/ 623 h 1247"/>
                <a:gd name="T26" fmla="*/ 227 w 1190"/>
                <a:gd name="T27" fmla="*/ 623 h 1247"/>
                <a:gd name="T28" fmla="*/ 227 w 1190"/>
                <a:gd name="T29" fmla="*/ 737 h 1247"/>
                <a:gd name="T30" fmla="*/ 340 w 1190"/>
                <a:gd name="T31" fmla="*/ 737 h 1247"/>
                <a:gd name="T32" fmla="*/ 340 w 1190"/>
                <a:gd name="T33" fmla="*/ 907 h 1247"/>
                <a:gd name="T34" fmla="*/ 397 w 1190"/>
                <a:gd name="T35" fmla="*/ 907 h 1247"/>
                <a:gd name="T36" fmla="*/ 397 w 1190"/>
                <a:gd name="T37" fmla="*/ 964 h 1247"/>
                <a:gd name="T38" fmla="*/ 680 w 1190"/>
                <a:gd name="T39" fmla="*/ 964 h 1247"/>
                <a:gd name="T40" fmla="*/ 680 w 1190"/>
                <a:gd name="T41" fmla="*/ 1077 h 1247"/>
                <a:gd name="T42" fmla="*/ 737 w 1190"/>
                <a:gd name="T43" fmla="*/ 1077 h 1247"/>
                <a:gd name="T44" fmla="*/ 737 w 1190"/>
                <a:gd name="T45" fmla="*/ 1190 h 1247"/>
                <a:gd name="T46" fmla="*/ 907 w 1190"/>
                <a:gd name="T47" fmla="*/ 1190 h 1247"/>
                <a:gd name="T48" fmla="*/ 907 w 1190"/>
                <a:gd name="T49" fmla="*/ 1247 h 1247"/>
                <a:gd name="T50" fmla="*/ 1190 w 1190"/>
                <a:gd name="T51" fmla="*/ 1247 h 1247"/>
                <a:gd name="T52" fmla="*/ 1190 w 1190"/>
                <a:gd name="T53" fmla="*/ 1077 h 1247"/>
                <a:gd name="T54" fmla="*/ 1134 w 1190"/>
                <a:gd name="T55" fmla="*/ 1077 h 1247"/>
                <a:gd name="T56" fmla="*/ 1134 w 1190"/>
                <a:gd name="T57" fmla="*/ 510 h 1247"/>
                <a:gd name="T58" fmla="*/ 1020 w 1190"/>
                <a:gd name="T59" fmla="*/ 510 h 1247"/>
                <a:gd name="T60" fmla="*/ 1020 w 1190"/>
                <a:gd name="T61" fmla="*/ 567 h 1247"/>
                <a:gd name="T62" fmla="*/ 964 w 1190"/>
                <a:gd name="T63" fmla="*/ 567 h 1247"/>
                <a:gd name="T64" fmla="*/ 964 w 1190"/>
                <a:gd name="T65" fmla="*/ 737 h 1247"/>
                <a:gd name="T66" fmla="*/ 794 w 1190"/>
                <a:gd name="T67" fmla="*/ 737 h 1247"/>
                <a:gd name="T68" fmla="*/ 794 w 1190"/>
                <a:gd name="T69" fmla="*/ 680 h 1247"/>
                <a:gd name="T70" fmla="*/ 680 w 1190"/>
                <a:gd name="T71" fmla="*/ 680 h 1247"/>
                <a:gd name="T72" fmla="*/ 680 w 1190"/>
                <a:gd name="T73" fmla="*/ 567 h 1247"/>
                <a:gd name="T74" fmla="*/ 510 w 1190"/>
                <a:gd name="T75" fmla="*/ 567 h 1247"/>
                <a:gd name="T76" fmla="*/ 510 w 1190"/>
                <a:gd name="T77" fmla="*/ 623 h 1247"/>
                <a:gd name="T78" fmla="*/ 340 w 1190"/>
                <a:gd name="T79" fmla="*/ 623 h 1247"/>
                <a:gd name="T80" fmla="*/ 340 w 1190"/>
                <a:gd name="T81" fmla="*/ 567 h 1247"/>
                <a:gd name="T82" fmla="*/ 397 w 1190"/>
                <a:gd name="T83" fmla="*/ 567 h 1247"/>
                <a:gd name="T84" fmla="*/ 397 w 1190"/>
                <a:gd name="T85" fmla="*/ 453 h 1247"/>
                <a:gd name="T86" fmla="*/ 510 w 1190"/>
                <a:gd name="T87" fmla="*/ 453 h 1247"/>
                <a:gd name="T88" fmla="*/ 510 w 1190"/>
                <a:gd name="T89" fmla="*/ 340 h 1247"/>
                <a:gd name="T90" fmla="*/ 453 w 1190"/>
                <a:gd name="T91" fmla="*/ 340 h 1247"/>
                <a:gd name="T92" fmla="*/ 453 w 1190"/>
                <a:gd name="T93" fmla="*/ 283 h 1247"/>
                <a:gd name="T94" fmla="*/ 397 w 1190"/>
                <a:gd name="T95" fmla="*/ 283 h 1247"/>
                <a:gd name="T96" fmla="*/ 397 w 1190"/>
                <a:gd name="T97" fmla="*/ 227 h 1247"/>
                <a:gd name="T98" fmla="*/ 453 w 1190"/>
                <a:gd name="T99" fmla="*/ 227 h 1247"/>
                <a:gd name="T100" fmla="*/ 453 w 1190"/>
                <a:gd name="T101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0" h="1247">
                  <a:moveTo>
                    <a:pt x="453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737"/>
                  </a:lnTo>
                  <a:lnTo>
                    <a:pt x="340" y="737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680" y="964"/>
                  </a:lnTo>
                  <a:lnTo>
                    <a:pt x="680" y="1077"/>
                  </a:lnTo>
                  <a:lnTo>
                    <a:pt x="737" y="1077"/>
                  </a:lnTo>
                  <a:lnTo>
                    <a:pt x="737" y="1190"/>
                  </a:lnTo>
                  <a:lnTo>
                    <a:pt x="907" y="1190"/>
                  </a:lnTo>
                  <a:lnTo>
                    <a:pt x="907" y="1247"/>
                  </a:lnTo>
                  <a:lnTo>
                    <a:pt x="1190" y="1247"/>
                  </a:lnTo>
                  <a:lnTo>
                    <a:pt x="1190" y="1077"/>
                  </a:lnTo>
                  <a:lnTo>
                    <a:pt x="1134" y="1077"/>
                  </a:lnTo>
                  <a:lnTo>
                    <a:pt x="1134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964" y="567"/>
                  </a:lnTo>
                  <a:lnTo>
                    <a:pt x="964" y="737"/>
                  </a:lnTo>
                  <a:lnTo>
                    <a:pt x="794" y="737"/>
                  </a:lnTo>
                  <a:lnTo>
                    <a:pt x="794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510" y="567"/>
                  </a:lnTo>
                  <a:lnTo>
                    <a:pt x="510" y="623"/>
                  </a:lnTo>
                  <a:lnTo>
                    <a:pt x="340" y="623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453"/>
                  </a:lnTo>
                  <a:lnTo>
                    <a:pt x="510" y="45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2" name="Freeform 282">
              <a:extLst>
                <a:ext uri="{FF2B5EF4-FFF2-40B4-BE49-F238E27FC236}">
                  <a16:creationId xmlns:a16="http://schemas.microsoft.com/office/drawing/2014/main" id="{B14CC564-0B18-4EDB-8656-35A513494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233"/>
              <a:ext cx="1134" cy="907"/>
            </a:xfrm>
            <a:custGeom>
              <a:avLst/>
              <a:gdLst>
                <a:gd name="T0" fmla="*/ 0 w 1134"/>
                <a:gd name="T1" fmla="*/ 284 h 907"/>
                <a:gd name="T2" fmla="*/ 0 w 1134"/>
                <a:gd name="T3" fmla="*/ 397 h 907"/>
                <a:gd name="T4" fmla="*/ 170 w 1134"/>
                <a:gd name="T5" fmla="*/ 397 h 907"/>
                <a:gd name="T6" fmla="*/ 170 w 1134"/>
                <a:gd name="T7" fmla="*/ 510 h 907"/>
                <a:gd name="T8" fmla="*/ 340 w 1134"/>
                <a:gd name="T9" fmla="*/ 510 h 907"/>
                <a:gd name="T10" fmla="*/ 340 w 1134"/>
                <a:gd name="T11" fmla="*/ 567 h 907"/>
                <a:gd name="T12" fmla="*/ 283 w 1134"/>
                <a:gd name="T13" fmla="*/ 567 h 907"/>
                <a:gd name="T14" fmla="*/ 283 w 1134"/>
                <a:gd name="T15" fmla="*/ 624 h 907"/>
                <a:gd name="T16" fmla="*/ 227 w 1134"/>
                <a:gd name="T17" fmla="*/ 624 h 907"/>
                <a:gd name="T18" fmla="*/ 227 w 1134"/>
                <a:gd name="T19" fmla="*/ 680 h 907"/>
                <a:gd name="T20" fmla="*/ 170 w 1134"/>
                <a:gd name="T21" fmla="*/ 680 h 907"/>
                <a:gd name="T22" fmla="*/ 170 w 1134"/>
                <a:gd name="T23" fmla="*/ 737 h 907"/>
                <a:gd name="T24" fmla="*/ 227 w 1134"/>
                <a:gd name="T25" fmla="*/ 737 h 907"/>
                <a:gd name="T26" fmla="*/ 227 w 1134"/>
                <a:gd name="T27" fmla="*/ 851 h 907"/>
                <a:gd name="T28" fmla="*/ 283 w 1134"/>
                <a:gd name="T29" fmla="*/ 851 h 907"/>
                <a:gd name="T30" fmla="*/ 283 w 1134"/>
                <a:gd name="T31" fmla="*/ 907 h 907"/>
                <a:gd name="T32" fmla="*/ 453 w 1134"/>
                <a:gd name="T33" fmla="*/ 907 h 907"/>
                <a:gd name="T34" fmla="*/ 453 w 1134"/>
                <a:gd name="T35" fmla="*/ 851 h 907"/>
                <a:gd name="T36" fmla="*/ 624 w 1134"/>
                <a:gd name="T37" fmla="*/ 851 h 907"/>
                <a:gd name="T38" fmla="*/ 624 w 1134"/>
                <a:gd name="T39" fmla="*/ 624 h 907"/>
                <a:gd name="T40" fmla="*/ 680 w 1134"/>
                <a:gd name="T41" fmla="*/ 624 h 907"/>
                <a:gd name="T42" fmla="*/ 680 w 1134"/>
                <a:gd name="T43" fmla="*/ 567 h 907"/>
                <a:gd name="T44" fmla="*/ 737 w 1134"/>
                <a:gd name="T45" fmla="*/ 567 h 907"/>
                <a:gd name="T46" fmla="*/ 737 w 1134"/>
                <a:gd name="T47" fmla="*/ 510 h 907"/>
                <a:gd name="T48" fmla="*/ 794 w 1134"/>
                <a:gd name="T49" fmla="*/ 510 h 907"/>
                <a:gd name="T50" fmla="*/ 794 w 1134"/>
                <a:gd name="T51" fmla="*/ 454 h 907"/>
                <a:gd name="T52" fmla="*/ 964 w 1134"/>
                <a:gd name="T53" fmla="*/ 454 h 907"/>
                <a:gd name="T54" fmla="*/ 964 w 1134"/>
                <a:gd name="T55" fmla="*/ 510 h 907"/>
                <a:gd name="T56" fmla="*/ 1077 w 1134"/>
                <a:gd name="T57" fmla="*/ 510 h 907"/>
                <a:gd name="T58" fmla="*/ 1077 w 1134"/>
                <a:gd name="T59" fmla="*/ 454 h 907"/>
                <a:gd name="T60" fmla="*/ 1134 w 1134"/>
                <a:gd name="T61" fmla="*/ 454 h 907"/>
                <a:gd name="T62" fmla="*/ 1134 w 1134"/>
                <a:gd name="T63" fmla="*/ 284 h 907"/>
                <a:gd name="T64" fmla="*/ 1077 w 1134"/>
                <a:gd name="T65" fmla="*/ 284 h 907"/>
                <a:gd name="T66" fmla="*/ 1077 w 1134"/>
                <a:gd name="T67" fmla="*/ 170 h 907"/>
                <a:gd name="T68" fmla="*/ 1134 w 1134"/>
                <a:gd name="T69" fmla="*/ 170 h 907"/>
                <a:gd name="T70" fmla="*/ 1134 w 1134"/>
                <a:gd name="T71" fmla="*/ 113 h 907"/>
                <a:gd name="T72" fmla="*/ 1077 w 1134"/>
                <a:gd name="T73" fmla="*/ 113 h 907"/>
                <a:gd name="T74" fmla="*/ 1077 w 1134"/>
                <a:gd name="T75" fmla="*/ 57 h 907"/>
                <a:gd name="T76" fmla="*/ 1020 w 1134"/>
                <a:gd name="T77" fmla="*/ 57 h 907"/>
                <a:gd name="T78" fmla="*/ 1020 w 1134"/>
                <a:gd name="T79" fmla="*/ 0 h 907"/>
                <a:gd name="T80" fmla="*/ 624 w 1134"/>
                <a:gd name="T81" fmla="*/ 0 h 907"/>
                <a:gd name="T82" fmla="*/ 624 w 1134"/>
                <a:gd name="T83" fmla="*/ 57 h 907"/>
                <a:gd name="T84" fmla="*/ 510 w 1134"/>
                <a:gd name="T85" fmla="*/ 57 h 907"/>
                <a:gd name="T86" fmla="*/ 510 w 1134"/>
                <a:gd name="T87" fmla="*/ 113 h 907"/>
                <a:gd name="T88" fmla="*/ 283 w 1134"/>
                <a:gd name="T89" fmla="*/ 113 h 907"/>
                <a:gd name="T90" fmla="*/ 283 w 1134"/>
                <a:gd name="T91" fmla="*/ 170 h 907"/>
                <a:gd name="T92" fmla="*/ 113 w 1134"/>
                <a:gd name="T93" fmla="*/ 170 h 907"/>
                <a:gd name="T94" fmla="*/ 113 w 1134"/>
                <a:gd name="T95" fmla="*/ 227 h 907"/>
                <a:gd name="T96" fmla="*/ 57 w 1134"/>
                <a:gd name="T97" fmla="*/ 227 h 907"/>
                <a:gd name="T98" fmla="*/ 57 w 1134"/>
                <a:gd name="T99" fmla="*/ 284 h 907"/>
                <a:gd name="T100" fmla="*/ 0 w 1134"/>
                <a:gd name="T101" fmla="*/ 28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907">
                  <a:moveTo>
                    <a:pt x="0" y="284"/>
                  </a:moveTo>
                  <a:lnTo>
                    <a:pt x="0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907"/>
                  </a:lnTo>
                  <a:lnTo>
                    <a:pt x="453" y="907"/>
                  </a:lnTo>
                  <a:lnTo>
                    <a:pt x="453" y="851"/>
                  </a:lnTo>
                  <a:lnTo>
                    <a:pt x="624" y="851"/>
                  </a:lnTo>
                  <a:lnTo>
                    <a:pt x="624" y="624"/>
                  </a:lnTo>
                  <a:lnTo>
                    <a:pt x="680" y="624"/>
                  </a:lnTo>
                  <a:lnTo>
                    <a:pt x="680" y="567"/>
                  </a:lnTo>
                  <a:lnTo>
                    <a:pt x="737" y="567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454"/>
                  </a:lnTo>
                  <a:lnTo>
                    <a:pt x="964" y="454"/>
                  </a:lnTo>
                  <a:lnTo>
                    <a:pt x="964" y="510"/>
                  </a:lnTo>
                  <a:lnTo>
                    <a:pt x="1077" y="510"/>
                  </a:lnTo>
                  <a:lnTo>
                    <a:pt x="1077" y="454"/>
                  </a:lnTo>
                  <a:lnTo>
                    <a:pt x="1134" y="454"/>
                  </a:lnTo>
                  <a:lnTo>
                    <a:pt x="1134" y="284"/>
                  </a:lnTo>
                  <a:lnTo>
                    <a:pt x="1077" y="284"/>
                  </a:lnTo>
                  <a:lnTo>
                    <a:pt x="1077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0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4" name="Freeform 284">
              <a:extLst>
                <a:ext uri="{FF2B5EF4-FFF2-40B4-BE49-F238E27FC236}">
                  <a16:creationId xmlns:a16="http://schemas.microsoft.com/office/drawing/2014/main" id="{E1C2046A-276E-4ABD-BEE4-3ADB68BD2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1424"/>
              <a:ext cx="1191" cy="680"/>
            </a:xfrm>
            <a:custGeom>
              <a:avLst/>
              <a:gdLst>
                <a:gd name="T0" fmla="*/ 0 w 1191"/>
                <a:gd name="T1" fmla="*/ 453 h 680"/>
                <a:gd name="T2" fmla="*/ 0 w 1191"/>
                <a:gd name="T3" fmla="*/ 340 h 680"/>
                <a:gd name="T4" fmla="*/ 57 w 1191"/>
                <a:gd name="T5" fmla="*/ 340 h 680"/>
                <a:gd name="T6" fmla="*/ 57 w 1191"/>
                <a:gd name="T7" fmla="*/ 227 h 680"/>
                <a:gd name="T8" fmla="*/ 171 w 1191"/>
                <a:gd name="T9" fmla="*/ 227 h 680"/>
                <a:gd name="T10" fmla="*/ 171 w 1191"/>
                <a:gd name="T11" fmla="*/ 283 h 680"/>
                <a:gd name="T12" fmla="*/ 227 w 1191"/>
                <a:gd name="T13" fmla="*/ 283 h 680"/>
                <a:gd name="T14" fmla="*/ 227 w 1191"/>
                <a:gd name="T15" fmla="*/ 227 h 680"/>
                <a:gd name="T16" fmla="*/ 284 w 1191"/>
                <a:gd name="T17" fmla="*/ 227 h 680"/>
                <a:gd name="T18" fmla="*/ 284 w 1191"/>
                <a:gd name="T19" fmla="*/ 170 h 680"/>
                <a:gd name="T20" fmla="*/ 454 w 1191"/>
                <a:gd name="T21" fmla="*/ 170 h 680"/>
                <a:gd name="T22" fmla="*/ 454 w 1191"/>
                <a:gd name="T23" fmla="*/ 113 h 680"/>
                <a:gd name="T24" fmla="*/ 624 w 1191"/>
                <a:gd name="T25" fmla="*/ 113 h 680"/>
                <a:gd name="T26" fmla="*/ 624 w 1191"/>
                <a:gd name="T27" fmla="*/ 56 h 680"/>
                <a:gd name="T28" fmla="*/ 738 w 1191"/>
                <a:gd name="T29" fmla="*/ 56 h 680"/>
                <a:gd name="T30" fmla="*/ 738 w 1191"/>
                <a:gd name="T31" fmla="*/ 0 h 680"/>
                <a:gd name="T32" fmla="*/ 851 w 1191"/>
                <a:gd name="T33" fmla="*/ 0 h 680"/>
                <a:gd name="T34" fmla="*/ 851 w 1191"/>
                <a:gd name="T35" fmla="*/ 170 h 680"/>
                <a:gd name="T36" fmla="*/ 908 w 1191"/>
                <a:gd name="T37" fmla="*/ 170 h 680"/>
                <a:gd name="T38" fmla="*/ 908 w 1191"/>
                <a:gd name="T39" fmla="*/ 283 h 680"/>
                <a:gd name="T40" fmla="*/ 1078 w 1191"/>
                <a:gd name="T41" fmla="*/ 283 h 680"/>
                <a:gd name="T42" fmla="*/ 1078 w 1191"/>
                <a:gd name="T43" fmla="*/ 227 h 680"/>
                <a:gd name="T44" fmla="*/ 1191 w 1191"/>
                <a:gd name="T45" fmla="*/ 227 h 680"/>
                <a:gd name="T46" fmla="*/ 1191 w 1191"/>
                <a:gd name="T47" fmla="*/ 510 h 680"/>
                <a:gd name="T48" fmla="*/ 1021 w 1191"/>
                <a:gd name="T49" fmla="*/ 510 h 680"/>
                <a:gd name="T50" fmla="*/ 1021 w 1191"/>
                <a:gd name="T51" fmla="*/ 623 h 680"/>
                <a:gd name="T52" fmla="*/ 851 w 1191"/>
                <a:gd name="T53" fmla="*/ 623 h 680"/>
                <a:gd name="T54" fmla="*/ 851 w 1191"/>
                <a:gd name="T55" fmla="*/ 567 h 680"/>
                <a:gd name="T56" fmla="*/ 738 w 1191"/>
                <a:gd name="T57" fmla="*/ 567 h 680"/>
                <a:gd name="T58" fmla="*/ 738 w 1191"/>
                <a:gd name="T59" fmla="*/ 510 h 680"/>
                <a:gd name="T60" fmla="*/ 681 w 1191"/>
                <a:gd name="T61" fmla="*/ 510 h 680"/>
                <a:gd name="T62" fmla="*/ 681 w 1191"/>
                <a:gd name="T63" fmla="*/ 397 h 680"/>
                <a:gd name="T64" fmla="*/ 567 w 1191"/>
                <a:gd name="T65" fmla="*/ 397 h 680"/>
                <a:gd name="T66" fmla="*/ 567 w 1191"/>
                <a:gd name="T67" fmla="*/ 567 h 680"/>
                <a:gd name="T68" fmla="*/ 511 w 1191"/>
                <a:gd name="T69" fmla="*/ 567 h 680"/>
                <a:gd name="T70" fmla="*/ 511 w 1191"/>
                <a:gd name="T71" fmla="*/ 623 h 680"/>
                <a:gd name="T72" fmla="*/ 454 w 1191"/>
                <a:gd name="T73" fmla="*/ 623 h 680"/>
                <a:gd name="T74" fmla="*/ 454 w 1191"/>
                <a:gd name="T75" fmla="*/ 680 h 680"/>
                <a:gd name="T76" fmla="*/ 284 w 1191"/>
                <a:gd name="T77" fmla="*/ 680 h 680"/>
                <a:gd name="T78" fmla="*/ 284 w 1191"/>
                <a:gd name="T79" fmla="*/ 567 h 680"/>
                <a:gd name="T80" fmla="*/ 114 w 1191"/>
                <a:gd name="T81" fmla="*/ 567 h 680"/>
                <a:gd name="T82" fmla="*/ 114 w 1191"/>
                <a:gd name="T83" fmla="*/ 453 h 680"/>
                <a:gd name="T84" fmla="*/ 0 w 1191"/>
                <a:gd name="T85" fmla="*/ 45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680">
                  <a:moveTo>
                    <a:pt x="0" y="453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171" y="227"/>
                  </a:lnTo>
                  <a:lnTo>
                    <a:pt x="171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624" y="113"/>
                  </a:lnTo>
                  <a:lnTo>
                    <a:pt x="624" y="56"/>
                  </a:lnTo>
                  <a:lnTo>
                    <a:pt x="738" y="56"/>
                  </a:lnTo>
                  <a:lnTo>
                    <a:pt x="738" y="0"/>
                  </a:lnTo>
                  <a:lnTo>
                    <a:pt x="851" y="0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08" y="283"/>
                  </a:lnTo>
                  <a:lnTo>
                    <a:pt x="1078" y="283"/>
                  </a:lnTo>
                  <a:lnTo>
                    <a:pt x="1078" y="227"/>
                  </a:lnTo>
                  <a:lnTo>
                    <a:pt x="1191" y="227"/>
                  </a:lnTo>
                  <a:lnTo>
                    <a:pt x="1191" y="510"/>
                  </a:lnTo>
                  <a:lnTo>
                    <a:pt x="1021" y="510"/>
                  </a:lnTo>
                  <a:lnTo>
                    <a:pt x="1021" y="623"/>
                  </a:lnTo>
                  <a:lnTo>
                    <a:pt x="851" y="623"/>
                  </a:lnTo>
                  <a:lnTo>
                    <a:pt x="851" y="567"/>
                  </a:lnTo>
                  <a:lnTo>
                    <a:pt x="738" y="567"/>
                  </a:lnTo>
                  <a:lnTo>
                    <a:pt x="738" y="510"/>
                  </a:lnTo>
                  <a:lnTo>
                    <a:pt x="681" y="510"/>
                  </a:lnTo>
                  <a:lnTo>
                    <a:pt x="681" y="397"/>
                  </a:lnTo>
                  <a:lnTo>
                    <a:pt x="567" y="397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284" y="680"/>
                  </a:lnTo>
                  <a:lnTo>
                    <a:pt x="284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5" name="Freeform 285">
              <a:extLst>
                <a:ext uri="{FF2B5EF4-FFF2-40B4-BE49-F238E27FC236}">
                  <a16:creationId xmlns:a16="http://schemas.microsoft.com/office/drawing/2014/main" id="{C8EE90C5-DEDD-4626-A864-1B687F22B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" y="913"/>
              <a:ext cx="1247" cy="794"/>
            </a:xfrm>
            <a:custGeom>
              <a:avLst/>
              <a:gdLst>
                <a:gd name="T0" fmla="*/ 1190 w 1247"/>
                <a:gd name="T1" fmla="*/ 171 h 794"/>
                <a:gd name="T2" fmla="*/ 963 w 1247"/>
                <a:gd name="T3" fmla="*/ 171 h 794"/>
                <a:gd name="T4" fmla="*/ 963 w 1247"/>
                <a:gd name="T5" fmla="*/ 227 h 794"/>
                <a:gd name="T6" fmla="*/ 793 w 1247"/>
                <a:gd name="T7" fmla="*/ 227 h 794"/>
                <a:gd name="T8" fmla="*/ 793 w 1247"/>
                <a:gd name="T9" fmla="*/ 171 h 794"/>
                <a:gd name="T10" fmla="*/ 737 w 1247"/>
                <a:gd name="T11" fmla="*/ 171 h 794"/>
                <a:gd name="T12" fmla="*/ 737 w 1247"/>
                <a:gd name="T13" fmla="*/ 57 h 794"/>
                <a:gd name="T14" fmla="*/ 680 w 1247"/>
                <a:gd name="T15" fmla="*/ 57 h 794"/>
                <a:gd name="T16" fmla="*/ 680 w 1247"/>
                <a:gd name="T17" fmla="*/ 0 h 794"/>
                <a:gd name="T18" fmla="*/ 567 w 1247"/>
                <a:gd name="T19" fmla="*/ 0 h 794"/>
                <a:gd name="T20" fmla="*/ 567 w 1247"/>
                <a:gd name="T21" fmla="*/ 57 h 794"/>
                <a:gd name="T22" fmla="*/ 396 w 1247"/>
                <a:gd name="T23" fmla="*/ 57 h 794"/>
                <a:gd name="T24" fmla="*/ 396 w 1247"/>
                <a:gd name="T25" fmla="*/ 114 h 794"/>
                <a:gd name="T26" fmla="*/ 340 w 1247"/>
                <a:gd name="T27" fmla="*/ 114 h 794"/>
                <a:gd name="T28" fmla="*/ 340 w 1247"/>
                <a:gd name="T29" fmla="*/ 57 h 794"/>
                <a:gd name="T30" fmla="*/ 56 w 1247"/>
                <a:gd name="T31" fmla="*/ 57 h 794"/>
                <a:gd name="T32" fmla="*/ 56 w 1247"/>
                <a:gd name="T33" fmla="*/ 114 h 794"/>
                <a:gd name="T34" fmla="*/ 0 w 1247"/>
                <a:gd name="T35" fmla="*/ 114 h 794"/>
                <a:gd name="T36" fmla="*/ 0 w 1247"/>
                <a:gd name="T37" fmla="*/ 227 h 794"/>
                <a:gd name="T38" fmla="*/ 56 w 1247"/>
                <a:gd name="T39" fmla="*/ 227 h 794"/>
                <a:gd name="T40" fmla="*/ 56 w 1247"/>
                <a:gd name="T41" fmla="*/ 284 h 794"/>
                <a:gd name="T42" fmla="*/ 56 w 1247"/>
                <a:gd name="T43" fmla="*/ 397 h 794"/>
                <a:gd name="T44" fmla="*/ 0 w 1247"/>
                <a:gd name="T45" fmla="*/ 397 h 794"/>
                <a:gd name="T46" fmla="*/ 0 w 1247"/>
                <a:gd name="T47" fmla="*/ 511 h 794"/>
                <a:gd name="T48" fmla="*/ 113 w 1247"/>
                <a:gd name="T49" fmla="*/ 511 h 794"/>
                <a:gd name="T50" fmla="*/ 113 w 1247"/>
                <a:gd name="T51" fmla="*/ 681 h 794"/>
                <a:gd name="T52" fmla="*/ 170 w 1247"/>
                <a:gd name="T53" fmla="*/ 681 h 794"/>
                <a:gd name="T54" fmla="*/ 170 w 1247"/>
                <a:gd name="T55" fmla="*/ 794 h 794"/>
                <a:gd name="T56" fmla="*/ 340 w 1247"/>
                <a:gd name="T57" fmla="*/ 794 h 794"/>
                <a:gd name="T58" fmla="*/ 340 w 1247"/>
                <a:gd name="T59" fmla="*/ 738 h 794"/>
                <a:gd name="T60" fmla="*/ 453 w 1247"/>
                <a:gd name="T61" fmla="*/ 738 h 794"/>
                <a:gd name="T62" fmla="*/ 453 w 1247"/>
                <a:gd name="T63" fmla="*/ 794 h 794"/>
                <a:gd name="T64" fmla="*/ 510 w 1247"/>
                <a:gd name="T65" fmla="*/ 794 h 794"/>
                <a:gd name="T66" fmla="*/ 510 w 1247"/>
                <a:gd name="T67" fmla="*/ 681 h 794"/>
                <a:gd name="T68" fmla="*/ 567 w 1247"/>
                <a:gd name="T69" fmla="*/ 681 h 794"/>
                <a:gd name="T70" fmla="*/ 567 w 1247"/>
                <a:gd name="T71" fmla="*/ 624 h 794"/>
                <a:gd name="T72" fmla="*/ 623 w 1247"/>
                <a:gd name="T73" fmla="*/ 624 h 794"/>
                <a:gd name="T74" fmla="*/ 680 w 1247"/>
                <a:gd name="T75" fmla="*/ 624 h 794"/>
                <a:gd name="T76" fmla="*/ 680 w 1247"/>
                <a:gd name="T77" fmla="*/ 567 h 794"/>
                <a:gd name="T78" fmla="*/ 793 w 1247"/>
                <a:gd name="T79" fmla="*/ 567 h 794"/>
                <a:gd name="T80" fmla="*/ 793 w 1247"/>
                <a:gd name="T81" fmla="*/ 511 h 794"/>
                <a:gd name="T82" fmla="*/ 907 w 1247"/>
                <a:gd name="T83" fmla="*/ 511 h 794"/>
                <a:gd name="T84" fmla="*/ 907 w 1247"/>
                <a:gd name="T85" fmla="*/ 567 h 794"/>
                <a:gd name="T86" fmla="*/ 1134 w 1247"/>
                <a:gd name="T87" fmla="*/ 567 h 794"/>
                <a:gd name="T88" fmla="*/ 1134 w 1247"/>
                <a:gd name="T89" fmla="*/ 511 h 794"/>
                <a:gd name="T90" fmla="*/ 1190 w 1247"/>
                <a:gd name="T91" fmla="*/ 511 h 794"/>
                <a:gd name="T92" fmla="*/ 1190 w 1247"/>
                <a:gd name="T93" fmla="*/ 454 h 794"/>
                <a:gd name="T94" fmla="*/ 1247 w 1247"/>
                <a:gd name="T95" fmla="*/ 454 h 794"/>
                <a:gd name="T96" fmla="*/ 1247 w 1247"/>
                <a:gd name="T97" fmla="*/ 227 h 794"/>
                <a:gd name="T98" fmla="*/ 1190 w 1247"/>
                <a:gd name="T99" fmla="*/ 227 h 794"/>
                <a:gd name="T100" fmla="*/ 1190 w 1247"/>
                <a:gd name="T101" fmla="*/ 17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794">
                  <a:moveTo>
                    <a:pt x="1190" y="171"/>
                  </a:moveTo>
                  <a:lnTo>
                    <a:pt x="963" y="171"/>
                  </a:lnTo>
                  <a:lnTo>
                    <a:pt x="963" y="227"/>
                  </a:lnTo>
                  <a:lnTo>
                    <a:pt x="793" y="227"/>
                  </a:lnTo>
                  <a:lnTo>
                    <a:pt x="793" y="171"/>
                  </a:lnTo>
                  <a:lnTo>
                    <a:pt x="737" y="171"/>
                  </a:lnTo>
                  <a:lnTo>
                    <a:pt x="737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396" y="57"/>
                  </a:lnTo>
                  <a:lnTo>
                    <a:pt x="396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113" y="511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340" y="794"/>
                  </a:lnTo>
                  <a:lnTo>
                    <a:pt x="340" y="738"/>
                  </a:lnTo>
                  <a:lnTo>
                    <a:pt x="453" y="738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80" y="624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511"/>
                  </a:lnTo>
                  <a:lnTo>
                    <a:pt x="907" y="511"/>
                  </a:lnTo>
                  <a:lnTo>
                    <a:pt x="907" y="567"/>
                  </a:lnTo>
                  <a:lnTo>
                    <a:pt x="1134" y="567"/>
                  </a:lnTo>
                  <a:lnTo>
                    <a:pt x="1134" y="511"/>
                  </a:lnTo>
                  <a:lnTo>
                    <a:pt x="1190" y="511"/>
                  </a:lnTo>
                  <a:lnTo>
                    <a:pt x="1190" y="454"/>
                  </a:lnTo>
                  <a:lnTo>
                    <a:pt x="1247" y="454"/>
                  </a:lnTo>
                  <a:lnTo>
                    <a:pt x="1247" y="227"/>
                  </a:lnTo>
                  <a:lnTo>
                    <a:pt x="1190" y="227"/>
                  </a:lnTo>
                  <a:lnTo>
                    <a:pt x="1190" y="17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6" name="Freeform 286">
              <a:extLst>
                <a:ext uri="{FF2B5EF4-FFF2-40B4-BE49-F238E27FC236}">
                  <a16:creationId xmlns:a16="http://schemas.microsoft.com/office/drawing/2014/main" id="{222ED7C2-BB89-4823-9F29-C927AC521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0" y="573"/>
              <a:ext cx="1985" cy="1418"/>
            </a:xfrm>
            <a:custGeom>
              <a:avLst/>
              <a:gdLst>
                <a:gd name="T0" fmla="*/ 0 w 1985"/>
                <a:gd name="T1" fmla="*/ 1304 h 1418"/>
                <a:gd name="T2" fmla="*/ 57 w 1985"/>
                <a:gd name="T3" fmla="*/ 1361 h 1418"/>
                <a:gd name="T4" fmla="*/ 171 w 1985"/>
                <a:gd name="T5" fmla="*/ 1418 h 1418"/>
                <a:gd name="T6" fmla="*/ 284 w 1985"/>
                <a:gd name="T7" fmla="*/ 1361 h 1418"/>
                <a:gd name="T8" fmla="*/ 341 w 1985"/>
                <a:gd name="T9" fmla="*/ 1304 h 1418"/>
                <a:gd name="T10" fmla="*/ 397 w 1985"/>
                <a:gd name="T11" fmla="*/ 1191 h 1418"/>
                <a:gd name="T12" fmla="*/ 454 w 1985"/>
                <a:gd name="T13" fmla="*/ 1078 h 1418"/>
                <a:gd name="T14" fmla="*/ 568 w 1985"/>
                <a:gd name="T15" fmla="*/ 1134 h 1418"/>
                <a:gd name="T16" fmla="*/ 624 w 1985"/>
                <a:gd name="T17" fmla="*/ 1078 h 1418"/>
                <a:gd name="T18" fmla="*/ 681 w 1985"/>
                <a:gd name="T19" fmla="*/ 1021 h 1418"/>
                <a:gd name="T20" fmla="*/ 851 w 1985"/>
                <a:gd name="T21" fmla="*/ 964 h 1418"/>
                <a:gd name="T22" fmla="*/ 1021 w 1985"/>
                <a:gd name="T23" fmla="*/ 907 h 1418"/>
                <a:gd name="T24" fmla="*/ 1135 w 1985"/>
                <a:gd name="T25" fmla="*/ 737 h 1418"/>
                <a:gd name="T26" fmla="*/ 1191 w 1985"/>
                <a:gd name="T27" fmla="*/ 567 h 1418"/>
                <a:gd name="T28" fmla="*/ 1135 w 1985"/>
                <a:gd name="T29" fmla="*/ 454 h 1418"/>
                <a:gd name="T30" fmla="*/ 1191 w 1985"/>
                <a:gd name="T31" fmla="*/ 397 h 1418"/>
                <a:gd name="T32" fmla="*/ 1475 w 1985"/>
                <a:gd name="T33" fmla="*/ 454 h 1418"/>
                <a:gd name="T34" fmla="*/ 1531 w 1985"/>
                <a:gd name="T35" fmla="*/ 397 h 1418"/>
                <a:gd name="T36" fmla="*/ 1702 w 1985"/>
                <a:gd name="T37" fmla="*/ 340 h 1418"/>
                <a:gd name="T38" fmla="*/ 1872 w 1985"/>
                <a:gd name="T39" fmla="*/ 284 h 1418"/>
                <a:gd name="T40" fmla="*/ 1928 w 1985"/>
                <a:gd name="T41" fmla="*/ 227 h 1418"/>
                <a:gd name="T42" fmla="*/ 1985 w 1985"/>
                <a:gd name="T43" fmla="*/ 170 h 1418"/>
                <a:gd name="T44" fmla="*/ 1815 w 1985"/>
                <a:gd name="T45" fmla="*/ 57 h 1418"/>
                <a:gd name="T46" fmla="*/ 1645 w 1985"/>
                <a:gd name="T47" fmla="*/ 0 h 1418"/>
                <a:gd name="T48" fmla="*/ 1588 w 1985"/>
                <a:gd name="T49" fmla="*/ 57 h 1418"/>
                <a:gd name="T50" fmla="*/ 1475 w 1985"/>
                <a:gd name="T51" fmla="*/ 114 h 1418"/>
                <a:gd name="T52" fmla="*/ 1418 w 1985"/>
                <a:gd name="T53" fmla="*/ 170 h 1418"/>
                <a:gd name="T54" fmla="*/ 1248 w 1985"/>
                <a:gd name="T55" fmla="*/ 227 h 1418"/>
                <a:gd name="T56" fmla="*/ 1191 w 1985"/>
                <a:gd name="T57" fmla="*/ 284 h 1418"/>
                <a:gd name="T58" fmla="*/ 1021 w 1985"/>
                <a:gd name="T59" fmla="*/ 340 h 1418"/>
                <a:gd name="T60" fmla="*/ 794 w 1985"/>
                <a:gd name="T61" fmla="*/ 284 h 1418"/>
                <a:gd name="T62" fmla="*/ 624 w 1985"/>
                <a:gd name="T63" fmla="*/ 340 h 1418"/>
                <a:gd name="T64" fmla="*/ 568 w 1985"/>
                <a:gd name="T65" fmla="*/ 397 h 1418"/>
                <a:gd name="T66" fmla="*/ 454 w 1985"/>
                <a:gd name="T67" fmla="*/ 454 h 1418"/>
                <a:gd name="T68" fmla="*/ 341 w 1985"/>
                <a:gd name="T69" fmla="*/ 511 h 1418"/>
                <a:gd name="T70" fmla="*/ 227 w 1985"/>
                <a:gd name="T71" fmla="*/ 624 h 1418"/>
                <a:gd name="T72" fmla="*/ 171 w 1985"/>
                <a:gd name="T73" fmla="*/ 681 h 1418"/>
                <a:gd name="T74" fmla="*/ 114 w 1985"/>
                <a:gd name="T75" fmla="*/ 907 h 1418"/>
                <a:gd name="T76" fmla="*/ 171 w 1985"/>
                <a:gd name="T77" fmla="*/ 964 h 1418"/>
                <a:gd name="T78" fmla="*/ 114 w 1985"/>
                <a:gd name="T79" fmla="*/ 1078 h 1418"/>
                <a:gd name="T80" fmla="*/ 57 w 1985"/>
                <a:gd name="T81" fmla="*/ 113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85" h="1418">
                  <a:moveTo>
                    <a:pt x="0" y="1134"/>
                  </a:moveTo>
                  <a:lnTo>
                    <a:pt x="0" y="1304"/>
                  </a:lnTo>
                  <a:lnTo>
                    <a:pt x="57" y="1304"/>
                  </a:lnTo>
                  <a:lnTo>
                    <a:pt x="57" y="1361"/>
                  </a:lnTo>
                  <a:lnTo>
                    <a:pt x="171" y="1361"/>
                  </a:lnTo>
                  <a:lnTo>
                    <a:pt x="171" y="1418"/>
                  </a:lnTo>
                  <a:lnTo>
                    <a:pt x="284" y="1418"/>
                  </a:lnTo>
                  <a:lnTo>
                    <a:pt x="284" y="1361"/>
                  </a:lnTo>
                  <a:lnTo>
                    <a:pt x="341" y="1361"/>
                  </a:lnTo>
                  <a:lnTo>
                    <a:pt x="341" y="1304"/>
                  </a:lnTo>
                  <a:lnTo>
                    <a:pt x="397" y="1304"/>
                  </a:lnTo>
                  <a:lnTo>
                    <a:pt x="397" y="1191"/>
                  </a:lnTo>
                  <a:lnTo>
                    <a:pt x="454" y="1191"/>
                  </a:lnTo>
                  <a:lnTo>
                    <a:pt x="454" y="1078"/>
                  </a:lnTo>
                  <a:lnTo>
                    <a:pt x="568" y="1078"/>
                  </a:lnTo>
                  <a:lnTo>
                    <a:pt x="568" y="1134"/>
                  </a:lnTo>
                  <a:lnTo>
                    <a:pt x="624" y="1134"/>
                  </a:lnTo>
                  <a:lnTo>
                    <a:pt x="624" y="1078"/>
                  </a:lnTo>
                  <a:lnTo>
                    <a:pt x="681" y="1078"/>
                  </a:lnTo>
                  <a:lnTo>
                    <a:pt x="681" y="1021"/>
                  </a:lnTo>
                  <a:lnTo>
                    <a:pt x="851" y="1021"/>
                  </a:lnTo>
                  <a:lnTo>
                    <a:pt x="851" y="964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1135" y="907"/>
                  </a:lnTo>
                  <a:lnTo>
                    <a:pt x="1135" y="737"/>
                  </a:lnTo>
                  <a:lnTo>
                    <a:pt x="1191" y="737"/>
                  </a:lnTo>
                  <a:lnTo>
                    <a:pt x="1191" y="567"/>
                  </a:lnTo>
                  <a:lnTo>
                    <a:pt x="1135" y="567"/>
                  </a:lnTo>
                  <a:lnTo>
                    <a:pt x="1135" y="454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475" y="397"/>
                  </a:lnTo>
                  <a:lnTo>
                    <a:pt x="1475" y="454"/>
                  </a:lnTo>
                  <a:lnTo>
                    <a:pt x="1531" y="454"/>
                  </a:lnTo>
                  <a:lnTo>
                    <a:pt x="1531" y="397"/>
                  </a:lnTo>
                  <a:lnTo>
                    <a:pt x="1702" y="397"/>
                  </a:lnTo>
                  <a:lnTo>
                    <a:pt x="1702" y="340"/>
                  </a:lnTo>
                  <a:lnTo>
                    <a:pt x="1872" y="340"/>
                  </a:lnTo>
                  <a:lnTo>
                    <a:pt x="1872" y="284"/>
                  </a:lnTo>
                  <a:lnTo>
                    <a:pt x="1928" y="284"/>
                  </a:lnTo>
                  <a:lnTo>
                    <a:pt x="1928" y="227"/>
                  </a:lnTo>
                  <a:lnTo>
                    <a:pt x="1985" y="227"/>
                  </a:lnTo>
                  <a:lnTo>
                    <a:pt x="1985" y="170"/>
                  </a:lnTo>
                  <a:lnTo>
                    <a:pt x="1815" y="170"/>
                  </a:lnTo>
                  <a:lnTo>
                    <a:pt x="1815" y="57"/>
                  </a:lnTo>
                  <a:lnTo>
                    <a:pt x="1645" y="57"/>
                  </a:lnTo>
                  <a:lnTo>
                    <a:pt x="1645" y="0"/>
                  </a:lnTo>
                  <a:lnTo>
                    <a:pt x="1588" y="0"/>
                  </a:lnTo>
                  <a:lnTo>
                    <a:pt x="1588" y="57"/>
                  </a:lnTo>
                  <a:lnTo>
                    <a:pt x="1475" y="57"/>
                  </a:lnTo>
                  <a:lnTo>
                    <a:pt x="1475" y="114"/>
                  </a:lnTo>
                  <a:lnTo>
                    <a:pt x="1418" y="114"/>
                  </a:lnTo>
                  <a:lnTo>
                    <a:pt x="1418" y="170"/>
                  </a:lnTo>
                  <a:lnTo>
                    <a:pt x="1248" y="170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284"/>
                  </a:lnTo>
                  <a:lnTo>
                    <a:pt x="1021" y="284"/>
                  </a:lnTo>
                  <a:lnTo>
                    <a:pt x="1021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624" y="284"/>
                  </a:lnTo>
                  <a:lnTo>
                    <a:pt x="624" y="340"/>
                  </a:lnTo>
                  <a:lnTo>
                    <a:pt x="568" y="340"/>
                  </a:lnTo>
                  <a:lnTo>
                    <a:pt x="568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227" y="511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681"/>
                  </a:lnTo>
                  <a:lnTo>
                    <a:pt x="114" y="681"/>
                  </a:lnTo>
                  <a:lnTo>
                    <a:pt x="114" y="907"/>
                  </a:lnTo>
                  <a:lnTo>
                    <a:pt x="171" y="907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1078"/>
                  </a:lnTo>
                  <a:lnTo>
                    <a:pt x="57" y="1078"/>
                  </a:lnTo>
                  <a:lnTo>
                    <a:pt x="57" y="1134"/>
                  </a:lnTo>
                  <a:lnTo>
                    <a:pt x="0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648" name="Group 288">
            <a:extLst>
              <a:ext uri="{FF2B5EF4-FFF2-40B4-BE49-F238E27FC236}">
                <a16:creationId xmlns:a16="http://schemas.microsoft.com/office/drawing/2014/main" id="{8C01B9D0-8267-461E-BE75-0797786F0A9F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6940550"/>
            <a:ext cx="530225" cy="133350"/>
            <a:chOff x="472" y="2387"/>
            <a:chExt cx="334" cy="84"/>
          </a:xfrm>
        </p:grpSpPr>
        <p:sp>
          <p:nvSpPr>
            <p:cNvPr id="15649" name="WordArt 289">
              <a:extLst>
                <a:ext uri="{FF2B5EF4-FFF2-40B4-BE49-F238E27FC236}">
                  <a16:creationId xmlns:a16="http://schemas.microsoft.com/office/drawing/2014/main" id="{83B9E48A-AEE1-45C2-8F48-2C9EEEA6BB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38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かほく市</a:t>
              </a:r>
            </a:p>
          </p:txBody>
        </p:sp>
        <p:sp>
          <p:nvSpPr>
            <p:cNvPr id="15650" name="WordArt 290">
              <a:extLst>
                <a:ext uri="{FF2B5EF4-FFF2-40B4-BE49-F238E27FC236}">
                  <a16:creationId xmlns:a16="http://schemas.microsoft.com/office/drawing/2014/main" id="{B8144A2B-3221-478F-9F33-C07AC1C43D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38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かほく市</a:t>
              </a:r>
            </a:p>
          </p:txBody>
        </p:sp>
      </p:grpSp>
      <p:grpSp>
        <p:nvGrpSpPr>
          <p:cNvPr id="15651" name="Group 291">
            <a:extLst>
              <a:ext uri="{FF2B5EF4-FFF2-40B4-BE49-F238E27FC236}">
                <a16:creationId xmlns:a16="http://schemas.microsoft.com/office/drawing/2014/main" id="{3E4791FA-8101-48B0-9A72-6B3D60AF74B9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8470900"/>
            <a:ext cx="396875" cy="133350"/>
            <a:chOff x="925" y="2387"/>
            <a:chExt cx="250" cy="84"/>
          </a:xfrm>
        </p:grpSpPr>
        <p:sp>
          <p:nvSpPr>
            <p:cNvPr id="15652" name="WordArt 292">
              <a:extLst>
                <a:ext uri="{FF2B5EF4-FFF2-40B4-BE49-F238E27FC236}">
                  <a16:creationId xmlns:a16="http://schemas.microsoft.com/office/drawing/2014/main" id="{8D340BC1-E7DD-46C1-9ABA-31A140BE45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金沢市</a:t>
              </a:r>
            </a:p>
          </p:txBody>
        </p:sp>
        <p:sp>
          <p:nvSpPr>
            <p:cNvPr id="15653" name="WordArt 293">
              <a:extLst>
                <a:ext uri="{FF2B5EF4-FFF2-40B4-BE49-F238E27FC236}">
                  <a16:creationId xmlns:a16="http://schemas.microsoft.com/office/drawing/2014/main" id="{F695A4F4-D89C-4EB6-B291-4C83118E74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金沢市</a:t>
              </a:r>
            </a:p>
          </p:txBody>
        </p:sp>
      </p:grpSp>
      <p:grpSp>
        <p:nvGrpSpPr>
          <p:cNvPr id="15654" name="Group 294">
            <a:extLst>
              <a:ext uri="{FF2B5EF4-FFF2-40B4-BE49-F238E27FC236}">
                <a16:creationId xmlns:a16="http://schemas.microsoft.com/office/drawing/2014/main" id="{9D2CFA25-B54B-468D-8D83-DC9E9CE30108}"/>
              </a:ext>
            </a:extLst>
          </p:cNvPr>
          <p:cNvGrpSpPr>
            <a:grpSpLocks/>
          </p:cNvGrpSpPr>
          <p:nvPr/>
        </p:nvGrpSpPr>
        <p:grpSpPr bwMode="auto">
          <a:xfrm>
            <a:off x="2774950" y="10361613"/>
            <a:ext cx="396875" cy="133350"/>
            <a:chOff x="925" y="2531"/>
            <a:chExt cx="250" cy="84"/>
          </a:xfrm>
        </p:grpSpPr>
        <p:sp>
          <p:nvSpPr>
            <p:cNvPr id="15655" name="WordArt 295">
              <a:extLst>
                <a:ext uri="{FF2B5EF4-FFF2-40B4-BE49-F238E27FC236}">
                  <a16:creationId xmlns:a16="http://schemas.microsoft.com/office/drawing/2014/main" id="{20563568-4DD0-4190-A525-6279B85D16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小松市</a:t>
              </a:r>
            </a:p>
          </p:txBody>
        </p:sp>
        <p:sp>
          <p:nvSpPr>
            <p:cNvPr id="15656" name="WordArt 296">
              <a:extLst>
                <a:ext uri="{FF2B5EF4-FFF2-40B4-BE49-F238E27FC236}">
                  <a16:creationId xmlns:a16="http://schemas.microsoft.com/office/drawing/2014/main" id="{57057BB0-8419-4BC7-A05E-571C1AAA59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小松市</a:t>
              </a:r>
            </a:p>
          </p:txBody>
        </p:sp>
      </p:grpSp>
      <p:grpSp>
        <p:nvGrpSpPr>
          <p:cNvPr id="15657" name="Group 297">
            <a:extLst>
              <a:ext uri="{FF2B5EF4-FFF2-40B4-BE49-F238E27FC236}">
                <a16:creationId xmlns:a16="http://schemas.microsoft.com/office/drawing/2014/main" id="{B99C9258-1B4D-47FE-BFD8-0D888E6EC01D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8740775"/>
            <a:ext cx="530225" cy="133350"/>
            <a:chOff x="450" y="2727"/>
            <a:chExt cx="334" cy="84"/>
          </a:xfrm>
        </p:grpSpPr>
        <p:sp>
          <p:nvSpPr>
            <p:cNvPr id="15658" name="WordArt 298">
              <a:extLst>
                <a:ext uri="{FF2B5EF4-FFF2-40B4-BE49-F238E27FC236}">
                  <a16:creationId xmlns:a16="http://schemas.microsoft.com/office/drawing/2014/main" id="{F5F23013-0238-4EE4-BC2E-5F372BA370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野々市市</a:t>
              </a:r>
            </a:p>
          </p:txBody>
        </p:sp>
        <p:sp>
          <p:nvSpPr>
            <p:cNvPr id="15659" name="WordArt 299">
              <a:extLst>
                <a:ext uri="{FF2B5EF4-FFF2-40B4-BE49-F238E27FC236}">
                  <a16:creationId xmlns:a16="http://schemas.microsoft.com/office/drawing/2014/main" id="{C43376A9-708A-4CC2-91FC-1F9EB07060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野々市市</a:t>
              </a:r>
            </a:p>
          </p:txBody>
        </p:sp>
      </p:grpSp>
      <p:grpSp>
        <p:nvGrpSpPr>
          <p:cNvPr id="15660" name="Group 300">
            <a:extLst>
              <a:ext uri="{FF2B5EF4-FFF2-40B4-BE49-F238E27FC236}">
                <a16:creationId xmlns:a16="http://schemas.microsoft.com/office/drawing/2014/main" id="{0356ADEC-59C7-4312-B067-3C2E8D1A55B3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909638"/>
            <a:ext cx="396875" cy="133350"/>
            <a:chOff x="903" y="2727"/>
            <a:chExt cx="250" cy="84"/>
          </a:xfrm>
        </p:grpSpPr>
        <p:sp>
          <p:nvSpPr>
            <p:cNvPr id="15661" name="WordArt 301">
              <a:extLst>
                <a:ext uri="{FF2B5EF4-FFF2-40B4-BE49-F238E27FC236}">
                  <a16:creationId xmlns:a16="http://schemas.microsoft.com/office/drawing/2014/main" id="{6CAFA07C-3C2B-44DC-BD4D-9C84B23B0F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珠洲市</a:t>
              </a:r>
            </a:p>
          </p:txBody>
        </p:sp>
        <p:sp>
          <p:nvSpPr>
            <p:cNvPr id="15662" name="WordArt 302">
              <a:extLst>
                <a:ext uri="{FF2B5EF4-FFF2-40B4-BE49-F238E27FC236}">
                  <a16:creationId xmlns:a16="http://schemas.microsoft.com/office/drawing/2014/main" id="{C8045F62-B557-47FD-A2DE-A312B055A1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4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珠洲市</a:t>
              </a:r>
            </a:p>
          </p:txBody>
        </p:sp>
      </p:grpSp>
      <p:grpSp>
        <p:nvGrpSpPr>
          <p:cNvPr id="15663" name="Group 303">
            <a:extLst>
              <a:ext uri="{FF2B5EF4-FFF2-40B4-BE49-F238E27FC236}">
                <a16:creationId xmlns:a16="http://schemas.microsoft.com/office/drawing/2014/main" id="{84BC6181-BE2E-4933-B632-5C6594973511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6175375"/>
            <a:ext cx="530225" cy="133350"/>
            <a:chOff x="450" y="2871"/>
            <a:chExt cx="334" cy="84"/>
          </a:xfrm>
        </p:grpSpPr>
        <p:sp>
          <p:nvSpPr>
            <p:cNvPr id="15664" name="WordArt 304">
              <a:extLst>
                <a:ext uri="{FF2B5EF4-FFF2-40B4-BE49-F238E27FC236}">
                  <a16:creationId xmlns:a16="http://schemas.microsoft.com/office/drawing/2014/main" id="{8458695F-5730-413E-8D37-4A78175116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" y="287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宝達志水町</a:t>
              </a:r>
            </a:p>
          </p:txBody>
        </p:sp>
        <p:sp>
          <p:nvSpPr>
            <p:cNvPr id="15665" name="WordArt 305">
              <a:extLst>
                <a:ext uri="{FF2B5EF4-FFF2-40B4-BE49-F238E27FC236}">
                  <a16:creationId xmlns:a16="http://schemas.microsoft.com/office/drawing/2014/main" id="{59ECD311-0C5F-4ACB-AA44-C2545BE331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" y="287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宝達志水町</a:t>
              </a:r>
            </a:p>
          </p:txBody>
        </p:sp>
      </p:grpSp>
      <p:grpSp>
        <p:nvGrpSpPr>
          <p:cNvPr id="15666" name="Group 306">
            <a:extLst>
              <a:ext uri="{FF2B5EF4-FFF2-40B4-BE49-F238E27FC236}">
                <a16:creationId xmlns:a16="http://schemas.microsoft.com/office/drawing/2014/main" id="{EEFDEAD8-FF5C-46D4-810B-2D809090CC55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5410200"/>
            <a:ext cx="396875" cy="133350"/>
            <a:chOff x="903" y="2871"/>
            <a:chExt cx="250" cy="84"/>
          </a:xfrm>
        </p:grpSpPr>
        <p:sp>
          <p:nvSpPr>
            <p:cNvPr id="15667" name="WordArt 307">
              <a:extLst>
                <a:ext uri="{FF2B5EF4-FFF2-40B4-BE49-F238E27FC236}">
                  <a16:creationId xmlns:a16="http://schemas.microsoft.com/office/drawing/2014/main" id="{9EAD8459-E897-43AB-AB59-E96F5DE95E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羽咋市</a:t>
              </a:r>
            </a:p>
          </p:txBody>
        </p:sp>
        <p:sp>
          <p:nvSpPr>
            <p:cNvPr id="15668" name="WordArt 308">
              <a:extLst>
                <a:ext uri="{FF2B5EF4-FFF2-40B4-BE49-F238E27FC236}">
                  <a16:creationId xmlns:a16="http://schemas.microsoft.com/office/drawing/2014/main" id="{046534E7-3C00-48E7-B6E5-49082DE336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4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羽咋市</a:t>
              </a:r>
            </a:p>
          </p:txBody>
        </p:sp>
      </p:grpSp>
      <p:grpSp>
        <p:nvGrpSpPr>
          <p:cNvPr id="15669" name="Group 309">
            <a:extLst>
              <a:ext uri="{FF2B5EF4-FFF2-40B4-BE49-F238E27FC236}">
                <a16:creationId xmlns:a16="http://schemas.microsoft.com/office/drawing/2014/main" id="{FAE52BC5-C94F-4BAE-A01B-720E6927A16C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5005388"/>
            <a:ext cx="530225" cy="133350"/>
            <a:chOff x="494" y="3067"/>
            <a:chExt cx="334" cy="84"/>
          </a:xfrm>
        </p:grpSpPr>
        <p:sp>
          <p:nvSpPr>
            <p:cNvPr id="15670" name="WordArt 310">
              <a:extLst>
                <a:ext uri="{FF2B5EF4-FFF2-40B4-BE49-F238E27FC236}">
                  <a16:creationId xmlns:a16="http://schemas.microsoft.com/office/drawing/2014/main" id="{F49B143E-9A16-4186-98DA-9EE7E9919B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4" y="30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中能登町</a:t>
              </a:r>
            </a:p>
          </p:txBody>
        </p:sp>
        <p:sp>
          <p:nvSpPr>
            <p:cNvPr id="15671" name="WordArt 311">
              <a:extLst>
                <a:ext uri="{FF2B5EF4-FFF2-40B4-BE49-F238E27FC236}">
                  <a16:creationId xmlns:a16="http://schemas.microsoft.com/office/drawing/2014/main" id="{D56761F4-1B5C-40D3-99A1-D506D23094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5" y="30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中能登町</a:t>
              </a:r>
            </a:p>
          </p:txBody>
        </p:sp>
      </p:grpSp>
      <p:grpSp>
        <p:nvGrpSpPr>
          <p:cNvPr id="15672" name="Group 312">
            <a:extLst>
              <a:ext uri="{FF2B5EF4-FFF2-40B4-BE49-F238E27FC236}">
                <a16:creationId xmlns:a16="http://schemas.microsoft.com/office/drawing/2014/main" id="{A61BA64F-BBA0-4A3E-8F3C-89EC1CDFD4F2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9415463"/>
            <a:ext cx="396875" cy="133350"/>
            <a:chOff x="685" y="5106"/>
            <a:chExt cx="250" cy="84"/>
          </a:xfrm>
        </p:grpSpPr>
        <p:sp>
          <p:nvSpPr>
            <p:cNvPr id="15673" name="WordArt 313">
              <a:extLst>
                <a:ext uri="{FF2B5EF4-FFF2-40B4-BE49-F238E27FC236}">
                  <a16:creationId xmlns:a16="http://schemas.microsoft.com/office/drawing/2014/main" id="{B897425B-FF43-4343-86A0-781188F5B7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1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能美市</a:t>
              </a:r>
            </a:p>
          </p:txBody>
        </p:sp>
        <p:sp>
          <p:nvSpPr>
            <p:cNvPr id="15674" name="WordArt 314">
              <a:extLst>
                <a:ext uri="{FF2B5EF4-FFF2-40B4-BE49-F238E27FC236}">
                  <a16:creationId xmlns:a16="http://schemas.microsoft.com/office/drawing/2014/main" id="{2B77AF93-1547-487F-BFE1-EB9AF1C982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1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能美市</a:t>
              </a:r>
            </a:p>
          </p:txBody>
        </p:sp>
      </p:grpSp>
      <p:grpSp>
        <p:nvGrpSpPr>
          <p:cNvPr id="15675" name="Group 315">
            <a:extLst>
              <a:ext uri="{FF2B5EF4-FFF2-40B4-BE49-F238E27FC236}">
                <a16:creationId xmlns:a16="http://schemas.microsoft.com/office/drawing/2014/main" id="{BBCE746F-1B4F-4755-8079-690F3CFF50BB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7345363"/>
            <a:ext cx="396875" cy="133350"/>
            <a:chOff x="685" y="5250"/>
            <a:chExt cx="250" cy="84"/>
          </a:xfrm>
        </p:grpSpPr>
        <p:sp>
          <p:nvSpPr>
            <p:cNvPr id="15676" name="WordArt 316">
              <a:extLst>
                <a:ext uri="{FF2B5EF4-FFF2-40B4-BE49-F238E27FC236}">
                  <a16:creationId xmlns:a16="http://schemas.microsoft.com/office/drawing/2014/main" id="{F5880D0D-DB7B-4787-B2F4-D1446F8E52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津幡町</a:t>
              </a:r>
            </a:p>
          </p:txBody>
        </p:sp>
        <p:sp>
          <p:nvSpPr>
            <p:cNvPr id="15677" name="WordArt 317">
              <a:extLst>
                <a:ext uri="{FF2B5EF4-FFF2-40B4-BE49-F238E27FC236}">
                  <a16:creationId xmlns:a16="http://schemas.microsoft.com/office/drawing/2014/main" id="{EFC477B7-9AFE-49C4-BF76-5CBC5BD2AB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津幡町</a:t>
              </a:r>
            </a:p>
          </p:txBody>
        </p:sp>
      </p:grpSp>
      <p:grpSp>
        <p:nvGrpSpPr>
          <p:cNvPr id="15678" name="Group 318">
            <a:extLst>
              <a:ext uri="{FF2B5EF4-FFF2-40B4-BE49-F238E27FC236}">
                <a16:creationId xmlns:a16="http://schemas.microsoft.com/office/drawing/2014/main" id="{20EE4C36-5EB8-43BD-B01A-7728EBECB5A4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4105275"/>
            <a:ext cx="396875" cy="133350"/>
            <a:chOff x="925" y="3407"/>
            <a:chExt cx="250" cy="84"/>
          </a:xfrm>
        </p:grpSpPr>
        <p:sp>
          <p:nvSpPr>
            <p:cNvPr id="15679" name="WordArt 319">
              <a:extLst>
                <a:ext uri="{FF2B5EF4-FFF2-40B4-BE49-F238E27FC236}">
                  <a16:creationId xmlns:a16="http://schemas.microsoft.com/office/drawing/2014/main" id="{8D91D452-9F33-4299-8C94-2963DEF121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志賀町</a:t>
              </a:r>
            </a:p>
          </p:txBody>
        </p:sp>
        <p:sp>
          <p:nvSpPr>
            <p:cNvPr id="15680" name="WordArt 320">
              <a:extLst>
                <a:ext uri="{FF2B5EF4-FFF2-40B4-BE49-F238E27FC236}">
                  <a16:creationId xmlns:a16="http://schemas.microsoft.com/office/drawing/2014/main" id="{CECAB4D4-0BAF-4F10-B84C-5DA52DBC2E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志賀町</a:t>
              </a:r>
            </a:p>
          </p:txBody>
        </p:sp>
      </p:grpSp>
      <p:grpSp>
        <p:nvGrpSpPr>
          <p:cNvPr id="15681" name="Group 321">
            <a:extLst>
              <a:ext uri="{FF2B5EF4-FFF2-40B4-BE49-F238E27FC236}">
                <a16:creationId xmlns:a16="http://schemas.microsoft.com/office/drawing/2014/main" id="{0253A1C7-2437-46D9-90B9-3469A2BF0A0F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1900238"/>
            <a:ext cx="396875" cy="133350"/>
            <a:chOff x="925" y="3551"/>
            <a:chExt cx="250" cy="84"/>
          </a:xfrm>
        </p:grpSpPr>
        <p:sp>
          <p:nvSpPr>
            <p:cNvPr id="15682" name="WordArt 322">
              <a:extLst>
                <a:ext uri="{FF2B5EF4-FFF2-40B4-BE49-F238E27FC236}">
                  <a16:creationId xmlns:a16="http://schemas.microsoft.com/office/drawing/2014/main" id="{EA8E2F65-ABD4-4CBD-BCE8-A4029DBE5E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5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能登町</a:t>
              </a:r>
            </a:p>
          </p:txBody>
        </p:sp>
        <p:sp>
          <p:nvSpPr>
            <p:cNvPr id="15683" name="WordArt 323">
              <a:extLst>
                <a:ext uri="{FF2B5EF4-FFF2-40B4-BE49-F238E27FC236}">
                  <a16:creationId xmlns:a16="http://schemas.microsoft.com/office/drawing/2014/main" id="{00E6EC7B-44DB-40D2-B1FD-A0F5AF7DF3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5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能登町</a:t>
              </a:r>
            </a:p>
          </p:txBody>
        </p:sp>
      </p:grpSp>
      <p:grpSp>
        <p:nvGrpSpPr>
          <p:cNvPr id="15684" name="Group 324">
            <a:extLst>
              <a:ext uri="{FF2B5EF4-FFF2-40B4-BE49-F238E27FC236}">
                <a16:creationId xmlns:a16="http://schemas.microsoft.com/office/drawing/2014/main" id="{386AB1F2-082C-476F-AFE3-06C03BAF879A}"/>
              </a:ext>
            </a:extLst>
          </p:cNvPr>
          <p:cNvGrpSpPr>
            <a:grpSpLocks/>
          </p:cNvGrpSpPr>
          <p:nvPr/>
        </p:nvGrpSpPr>
        <p:grpSpPr bwMode="auto">
          <a:xfrm>
            <a:off x="5970588" y="4375150"/>
            <a:ext cx="396875" cy="133350"/>
            <a:chOff x="1335" y="2387"/>
            <a:chExt cx="250" cy="84"/>
          </a:xfrm>
        </p:grpSpPr>
        <p:sp>
          <p:nvSpPr>
            <p:cNvPr id="15685" name="WordArt 325">
              <a:extLst>
                <a:ext uri="{FF2B5EF4-FFF2-40B4-BE49-F238E27FC236}">
                  <a16:creationId xmlns:a16="http://schemas.microsoft.com/office/drawing/2014/main" id="{A56C3728-BE37-428B-999F-E269230CE5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七尾市</a:t>
              </a:r>
            </a:p>
          </p:txBody>
        </p:sp>
        <p:sp>
          <p:nvSpPr>
            <p:cNvPr id="15686" name="WordArt 326">
              <a:extLst>
                <a:ext uri="{FF2B5EF4-FFF2-40B4-BE49-F238E27FC236}">
                  <a16:creationId xmlns:a16="http://schemas.microsoft.com/office/drawing/2014/main" id="{08922685-951D-4133-9B52-D6DAC9F783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七尾市</a:t>
              </a:r>
            </a:p>
          </p:txBody>
        </p:sp>
      </p:grpSp>
      <p:grpSp>
        <p:nvGrpSpPr>
          <p:cNvPr id="15687" name="Group 327">
            <a:extLst>
              <a:ext uri="{FF2B5EF4-FFF2-40B4-BE49-F238E27FC236}">
                <a16:creationId xmlns:a16="http://schemas.microsoft.com/office/drawing/2014/main" id="{5EB15EBD-E30A-43CE-A4B8-8D5AD623C011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2079625"/>
            <a:ext cx="396875" cy="133350"/>
            <a:chOff x="1335" y="2531"/>
            <a:chExt cx="250" cy="84"/>
          </a:xfrm>
        </p:grpSpPr>
        <p:sp>
          <p:nvSpPr>
            <p:cNvPr id="15688" name="WordArt 328">
              <a:extLst>
                <a:ext uri="{FF2B5EF4-FFF2-40B4-BE49-F238E27FC236}">
                  <a16:creationId xmlns:a16="http://schemas.microsoft.com/office/drawing/2014/main" id="{782BFF82-ECF6-418B-94A0-F5BD20BDA1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輪島市</a:t>
              </a:r>
            </a:p>
          </p:txBody>
        </p:sp>
        <p:sp>
          <p:nvSpPr>
            <p:cNvPr id="15689" name="WordArt 329">
              <a:extLst>
                <a:ext uri="{FF2B5EF4-FFF2-40B4-BE49-F238E27FC236}">
                  <a16:creationId xmlns:a16="http://schemas.microsoft.com/office/drawing/2014/main" id="{55150D83-72D0-4013-BD10-9076BF400E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輪島市</a:t>
              </a:r>
            </a:p>
          </p:txBody>
        </p:sp>
      </p:grpSp>
      <p:grpSp>
        <p:nvGrpSpPr>
          <p:cNvPr id="15690" name="Group 330">
            <a:extLst>
              <a:ext uri="{FF2B5EF4-FFF2-40B4-BE49-F238E27FC236}">
                <a16:creationId xmlns:a16="http://schemas.microsoft.com/office/drawing/2014/main" id="{E65E9C0A-1138-4566-89F4-FBE22F3932E6}"/>
              </a:ext>
            </a:extLst>
          </p:cNvPr>
          <p:cNvGrpSpPr>
            <a:grpSpLocks/>
          </p:cNvGrpSpPr>
          <p:nvPr/>
        </p:nvGrpSpPr>
        <p:grpSpPr bwMode="auto">
          <a:xfrm>
            <a:off x="1965325" y="10766425"/>
            <a:ext cx="396875" cy="133350"/>
            <a:chOff x="1051" y="4766"/>
            <a:chExt cx="250" cy="84"/>
          </a:xfrm>
        </p:grpSpPr>
        <p:sp>
          <p:nvSpPr>
            <p:cNvPr id="15691" name="WordArt 331">
              <a:extLst>
                <a:ext uri="{FF2B5EF4-FFF2-40B4-BE49-F238E27FC236}">
                  <a16:creationId xmlns:a16="http://schemas.microsoft.com/office/drawing/2014/main" id="{DD008892-1FF8-4801-AA6D-667C567867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1" y="47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加賀市</a:t>
              </a:r>
            </a:p>
          </p:txBody>
        </p:sp>
        <p:sp>
          <p:nvSpPr>
            <p:cNvPr id="15692" name="WordArt 332">
              <a:extLst>
                <a:ext uri="{FF2B5EF4-FFF2-40B4-BE49-F238E27FC236}">
                  <a16:creationId xmlns:a16="http://schemas.microsoft.com/office/drawing/2014/main" id="{EE697D71-4EF7-43F8-9827-23E794137E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47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加賀市</a:t>
              </a:r>
            </a:p>
          </p:txBody>
        </p:sp>
      </p:grpSp>
      <p:grpSp>
        <p:nvGrpSpPr>
          <p:cNvPr id="15693" name="Group 333">
            <a:extLst>
              <a:ext uri="{FF2B5EF4-FFF2-40B4-BE49-F238E27FC236}">
                <a16:creationId xmlns:a16="http://schemas.microsoft.com/office/drawing/2014/main" id="{4B17D20E-8C7E-4B3E-81D7-F6E496D33E1D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10810875"/>
            <a:ext cx="396875" cy="133350"/>
            <a:chOff x="1051" y="4910"/>
            <a:chExt cx="250" cy="84"/>
          </a:xfrm>
        </p:grpSpPr>
        <p:sp>
          <p:nvSpPr>
            <p:cNvPr id="15694" name="WordArt 334">
              <a:extLst>
                <a:ext uri="{FF2B5EF4-FFF2-40B4-BE49-F238E27FC236}">
                  <a16:creationId xmlns:a16="http://schemas.microsoft.com/office/drawing/2014/main" id="{1A49CE19-7A3C-4F87-A784-F91765CAA5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1" y="49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白山市</a:t>
              </a:r>
            </a:p>
          </p:txBody>
        </p:sp>
        <p:sp>
          <p:nvSpPr>
            <p:cNvPr id="15695" name="WordArt 335">
              <a:extLst>
                <a:ext uri="{FF2B5EF4-FFF2-40B4-BE49-F238E27FC236}">
                  <a16:creationId xmlns:a16="http://schemas.microsoft.com/office/drawing/2014/main" id="{4074147E-E44E-4A5B-9438-62F5E83451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49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白山市</a:t>
              </a:r>
            </a:p>
          </p:txBody>
        </p:sp>
      </p:grpSp>
      <p:grpSp>
        <p:nvGrpSpPr>
          <p:cNvPr id="15696" name="Group 336">
            <a:extLst>
              <a:ext uri="{FF2B5EF4-FFF2-40B4-BE49-F238E27FC236}">
                <a16:creationId xmlns:a16="http://schemas.microsoft.com/office/drawing/2014/main" id="{BCBD4FFD-1AE6-41F7-A207-831BA352DADE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9101138"/>
            <a:ext cx="396875" cy="133350"/>
            <a:chOff x="1095" y="5106"/>
            <a:chExt cx="250" cy="84"/>
          </a:xfrm>
        </p:grpSpPr>
        <p:sp>
          <p:nvSpPr>
            <p:cNvPr id="15697" name="WordArt 337">
              <a:extLst>
                <a:ext uri="{FF2B5EF4-FFF2-40B4-BE49-F238E27FC236}">
                  <a16:creationId xmlns:a16="http://schemas.microsoft.com/office/drawing/2014/main" id="{C6CEA8EA-0C65-463D-B4F4-AB6FDF3D6A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5" y="51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川北町</a:t>
              </a:r>
            </a:p>
          </p:txBody>
        </p:sp>
        <p:sp>
          <p:nvSpPr>
            <p:cNvPr id="15698" name="WordArt 338">
              <a:extLst>
                <a:ext uri="{FF2B5EF4-FFF2-40B4-BE49-F238E27FC236}">
                  <a16:creationId xmlns:a16="http://schemas.microsoft.com/office/drawing/2014/main" id="{B9860308-4D00-40A9-8845-03C9D9913F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51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川北町</a:t>
              </a:r>
            </a:p>
          </p:txBody>
        </p:sp>
      </p:grpSp>
      <p:grpSp>
        <p:nvGrpSpPr>
          <p:cNvPr id="15699" name="Group 339">
            <a:extLst>
              <a:ext uri="{FF2B5EF4-FFF2-40B4-BE49-F238E27FC236}">
                <a16:creationId xmlns:a16="http://schemas.microsoft.com/office/drawing/2014/main" id="{C6D542EC-1E10-4DEC-81E7-D10BFF6FB628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7526338"/>
            <a:ext cx="396875" cy="133350"/>
            <a:chOff x="1095" y="5250"/>
            <a:chExt cx="250" cy="84"/>
          </a:xfrm>
        </p:grpSpPr>
        <p:sp>
          <p:nvSpPr>
            <p:cNvPr id="15700" name="WordArt 340">
              <a:extLst>
                <a:ext uri="{FF2B5EF4-FFF2-40B4-BE49-F238E27FC236}">
                  <a16:creationId xmlns:a16="http://schemas.microsoft.com/office/drawing/2014/main" id="{164C10CA-55DB-4A7F-AF71-BB24098772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5" y="5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内灘町</a:t>
              </a:r>
            </a:p>
          </p:txBody>
        </p:sp>
        <p:sp>
          <p:nvSpPr>
            <p:cNvPr id="15701" name="WordArt 341">
              <a:extLst>
                <a:ext uri="{FF2B5EF4-FFF2-40B4-BE49-F238E27FC236}">
                  <a16:creationId xmlns:a16="http://schemas.microsoft.com/office/drawing/2014/main" id="{E7D07C14-2D9B-4637-9F5E-F0BDAE3373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5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内灘町</a:t>
              </a:r>
            </a:p>
          </p:txBody>
        </p:sp>
      </p:grpSp>
      <p:grpSp>
        <p:nvGrpSpPr>
          <p:cNvPr id="15702" name="Group 342">
            <a:extLst>
              <a:ext uri="{FF2B5EF4-FFF2-40B4-BE49-F238E27FC236}">
                <a16:creationId xmlns:a16="http://schemas.microsoft.com/office/drawing/2014/main" id="{799DF991-BE02-4002-9993-28F3745EF9EB}"/>
              </a:ext>
            </a:extLst>
          </p:cNvPr>
          <p:cNvGrpSpPr>
            <a:grpSpLocks/>
          </p:cNvGrpSpPr>
          <p:nvPr/>
        </p:nvGrpSpPr>
        <p:grpSpPr bwMode="auto">
          <a:xfrm>
            <a:off x="5656263" y="2800350"/>
            <a:ext cx="396875" cy="133350"/>
            <a:chOff x="1335" y="3407"/>
            <a:chExt cx="250" cy="84"/>
          </a:xfrm>
        </p:grpSpPr>
        <p:sp>
          <p:nvSpPr>
            <p:cNvPr id="15703" name="WordArt 343">
              <a:extLst>
                <a:ext uri="{FF2B5EF4-FFF2-40B4-BE49-F238E27FC236}">
                  <a16:creationId xmlns:a16="http://schemas.microsoft.com/office/drawing/2014/main" id="{4AF27094-6E5C-40BC-A409-C47927F4D6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穴水町</a:t>
              </a:r>
            </a:p>
          </p:txBody>
        </p:sp>
        <p:sp>
          <p:nvSpPr>
            <p:cNvPr id="15704" name="WordArt 344">
              <a:extLst>
                <a:ext uri="{FF2B5EF4-FFF2-40B4-BE49-F238E27FC236}">
                  <a16:creationId xmlns:a16="http://schemas.microsoft.com/office/drawing/2014/main" id="{B2FF05F8-6491-4469-9A7A-C2DAFB86D1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穴水町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62" name="Group 154">
            <a:extLst>
              <a:ext uri="{FF2B5EF4-FFF2-40B4-BE49-F238E27FC236}">
                <a16:creationId xmlns:a16="http://schemas.microsoft.com/office/drawing/2014/main" id="{39B4AA47-2A3C-49E9-BD32-755451952C3C}"/>
              </a:ext>
            </a:extLst>
          </p:cNvPr>
          <p:cNvGrpSpPr>
            <a:grpSpLocks/>
          </p:cNvGrpSpPr>
          <p:nvPr/>
        </p:nvGrpSpPr>
        <p:grpSpPr bwMode="auto">
          <a:xfrm>
            <a:off x="1379538" y="279400"/>
            <a:ext cx="7381875" cy="12242800"/>
            <a:chOff x="869" y="176"/>
            <a:chExt cx="4650" cy="7712"/>
          </a:xfrm>
        </p:grpSpPr>
        <p:sp>
          <p:nvSpPr>
            <p:cNvPr id="17542" name="Freeform 134">
              <a:extLst>
                <a:ext uri="{FF2B5EF4-FFF2-40B4-BE49-F238E27FC236}">
                  <a16:creationId xmlns:a16="http://schemas.microsoft.com/office/drawing/2014/main" id="{54CFC364-0046-43D6-AB6D-083C2C6C1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2218"/>
              <a:ext cx="680" cy="340"/>
            </a:xfrm>
            <a:custGeom>
              <a:avLst/>
              <a:gdLst>
                <a:gd name="T0" fmla="*/ 567 w 680"/>
                <a:gd name="T1" fmla="*/ 0 h 340"/>
                <a:gd name="T2" fmla="*/ 0 w 680"/>
                <a:gd name="T3" fmla="*/ 0 h 340"/>
                <a:gd name="T4" fmla="*/ 0 w 680"/>
                <a:gd name="T5" fmla="*/ 113 h 340"/>
                <a:gd name="T6" fmla="*/ 113 w 680"/>
                <a:gd name="T7" fmla="*/ 113 h 340"/>
                <a:gd name="T8" fmla="*/ 113 w 680"/>
                <a:gd name="T9" fmla="*/ 226 h 340"/>
                <a:gd name="T10" fmla="*/ 227 w 680"/>
                <a:gd name="T11" fmla="*/ 226 h 340"/>
                <a:gd name="T12" fmla="*/ 227 w 680"/>
                <a:gd name="T13" fmla="*/ 340 h 340"/>
                <a:gd name="T14" fmla="*/ 340 w 680"/>
                <a:gd name="T15" fmla="*/ 340 h 340"/>
                <a:gd name="T16" fmla="*/ 340 w 680"/>
                <a:gd name="T17" fmla="*/ 226 h 340"/>
                <a:gd name="T18" fmla="*/ 567 w 680"/>
                <a:gd name="T19" fmla="*/ 226 h 340"/>
                <a:gd name="T20" fmla="*/ 680 w 680"/>
                <a:gd name="T21" fmla="*/ 226 h 340"/>
                <a:gd name="T22" fmla="*/ 680 w 680"/>
                <a:gd name="T23" fmla="*/ 113 h 340"/>
                <a:gd name="T24" fmla="*/ 567 w 680"/>
                <a:gd name="T25" fmla="*/ 113 h 340"/>
                <a:gd name="T26" fmla="*/ 567 w 680"/>
                <a:gd name="T2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0" h="340">
                  <a:moveTo>
                    <a:pt x="56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567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3" name="Freeform 135">
              <a:extLst>
                <a:ext uri="{FF2B5EF4-FFF2-40B4-BE49-F238E27FC236}">
                  <a16:creationId xmlns:a16="http://schemas.microsoft.com/office/drawing/2014/main" id="{66C247AD-5188-4DE6-A918-7B84E85E4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1991"/>
              <a:ext cx="1134" cy="1247"/>
            </a:xfrm>
            <a:custGeom>
              <a:avLst/>
              <a:gdLst>
                <a:gd name="T0" fmla="*/ 341 w 1134"/>
                <a:gd name="T1" fmla="*/ 113 h 1247"/>
                <a:gd name="T2" fmla="*/ 227 w 1134"/>
                <a:gd name="T3" fmla="*/ 113 h 1247"/>
                <a:gd name="T4" fmla="*/ 227 w 1134"/>
                <a:gd name="T5" fmla="*/ 0 h 1247"/>
                <a:gd name="T6" fmla="*/ 0 w 1134"/>
                <a:gd name="T7" fmla="*/ 0 h 1247"/>
                <a:gd name="T8" fmla="*/ 0 w 1134"/>
                <a:gd name="T9" fmla="*/ 567 h 1247"/>
                <a:gd name="T10" fmla="*/ 114 w 1134"/>
                <a:gd name="T11" fmla="*/ 567 h 1247"/>
                <a:gd name="T12" fmla="*/ 114 w 1134"/>
                <a:gd name="T13" fmla="*/ 680 h 1247"/>
                <a:gd name="T14" fmla="*/ 227 w 1134"/>
                <a:gd name="T15" fmla="*/ 680 h 1247"/>
                <a:gd name="T16" fmla="*/ 227 w 1134"/>
                <a:gd name="T17" fmla="*/ 907 h 1247"/>
                <a:gd name="T18" fmla="*/ 567 w 1134"/>
                <a:gd name="T19" fmla="*/ 907 h 1247"/>
                <a:gd name="T20" fmla="*/ 567 w 1134"/>
                <a:gd name="T21" fmla="*/ 1020 h 1247"/>
                <a:gd name="T22" fmla="*/ 681 w 1134"/>
                <a:gd name="T23" fmla="*/ 1020 h 1247"/>
                <a:gd name="T24" fmla="*/ 681 w 1134"/>
                <a:gd name="T25" fmla="*/ 1134 h 1247"/>
                <a:gd name="T26" fmla="*/ 794 w 1134"/>
                <a:gd name="T27" fmla="*/ 1134 h 1247"/>
                <a:gd name="T28" fmla="*/ 794 w 1134"/>
                <a:gd name="T29" fmla="*/ 1247 h 1247"/>
                <a:gd name="T30" fmla="*/ 1134 w 1134"/>
                <a:gd name="T31" fmla="*/ 1247 h 1247"/>
                <a:gd name="T32" fmla="*/ 1134 w 1134"/>
                <a:gd name="T33" fmla="*/ 567 h 1247"/>
                <a:gd name="T34" fmla="*/ 908 w 1134"/>
                <a:gd name="T35" fmla="*/ 567 h 1247"/>
                <a:gd name="T36" fmla="*/ 908 w 1134"/>
                <a:gd name="T37" fmla="*/ 794 h 1247"/>
                <a:gd name="T38" fmla="*/ 681 w 1134"/>
                <a:gd name="T39" fmla="*/ 794 h 1247"/>
                <a:gd name="T40" fmla="*/ 681 w 1134"/>
                <a:gd name="T41" fmla="*/ 680 h 1247"/>
                <a:gd name="T42" fmla="*/ 567 w 1134"/>
                <a:gd name="T43" fmla="*/ 680 h 1247"/>
                <a:gd name="T44" fmla="*/ 567 w 1134"/>
                <a:gd name="T45" fmla="*/ 567 h 1247"/>
                <a:gd name="T46" fmla="*/ 454 w 1134"/>
                <a:gd name="T47" fmla="*/ 567 h 1247"/>
                <a:gd name="T48" fmla="*/ 454 w 1134"/>
                <a:gd name="T49" fmla="*/ 680 h 1247"/>
                <a:gd name="T50" fmla="*/ 341 w 1134"/>
                <a:gd name="T51" fmla="*/ 680 h 1247"/>
                <a:gd name="T52" fmla="*/ 341 w 1134"/>
                <a:gd name="T53" fmla="*/ 453 h 1247"/>
                <a:gd name="T54" fmla="*/ 454 w 1134"/>
                <a:gd name="T55" fmla="*/ 453 h 1247"/>
                <a:gd name="T56" fmla="*/ 454 w 1134"/>
                <a:gd name="T57" fmla="*/ 340 h 1247"/>
                <a:gd name="T58" fmla="*/ 341 w 1134"/>
                <a:gd name="T59" fmla="*/ 340 h 1247"/>
                <a:gd name="T60" fmla="*/ 341 w 1134"/>
                <a:gd name="T61" fmla="*/ 227 h 1247"/>
                <a:gd name="T62" fmla="*/ 454 w 1134"/>
                <a:gd name="T63" fmla="*/ 227 h 1247"/>
                <a:gd name="T64" fmla="*/ 454 w 1134"/>
                <a:gd name="T65" fmla="*/ 113 h 1247"/>
                <a:gd name="T66" fmla="*/ 341 w 1134"/>
                <a:gd name="T67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1247">
                  <a:moveTo>
                    <a:pt x="341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681" y="1020"/>
                  </a:lnTo>
                  <a:lnTo>
                    <a:pt x="681" y="1134"/>
                  </a:lnTo>
                  <a:lnTo>
                    <a:pt x="794" y="1134"/>
                  </a:lnTo>
                  <a:lnTo>
                    <a:pt x="794" y="1247"/>
                  </a:lnTo>
                  <a:lnTo>
                    <a:pt x="1134" y="1247"/>
                  </a:lnTo>
                  <a:lnTo>
                    <a:pt x="1134" y="567"/>
                  </a:lnTo>
                  <a:lnTo>
                    <a:pt x="908" y="567"/>
                  </a:lnTo>
                  <a:lnTo>
                    <a:pt x="908" y="794"/>
                  </a:lnTo>
                  <a:lnTo>
                    <a:pt x="681" y="794"/>
                  </a:lnTo>
                  <a:lnTo>
                    <a:pt x="681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341" y="680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41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4" name="Freeform 136">
              <a:extLst>
                <a:ext uri="{FF2B5EF4-FFF2-40B4-BE49-F238E27FC236}">
                  <a16:creationId xmlns:a16="http://schemas.microsoft.com/office/drawing/2014/main" id="{3AA355F5-76E1-4633-85F3-749AF14DD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2898"/>
              <a:ext cx="680" cy="567"/>
            </a:xfrm>
            <a:custGeom>
              <a:avLst/>
              <a:gdLst>
                <a:gd name="T0" fmla="*/ 113 w 680"/>
                <a:gd name="T1" fmla="*/ 0 h 567"/>
                <a:gd name="T2" fmla="*/ 113 w 680"/>
                <a:gd name="T3" fmla="*/ 340 h 567"/>
                <a:gd name="T4" fmla="*/ 0 w 680"/>
                <a:gd name="T5" fmla="*/ 340 h 567"/>
                <a:gd name="T6" fmla="*/ 0 w 680"/>
                <a:gd name="T7" fmla="*/ 454 h 567"/>
                <a:gd name="T8" fmla="*/ 227 w 680"/>
                <a:gd name="T9" fmla="*/ 454 h 567"/>
                <a:gd name="T10" fmla="*/ 227 w 680"/>
                <a:gd name="T11" fmla="*/ 567 h 567"/>
                <a:gd name="T12" fmla="*/ 340 w 680"/>
                <a:gd name="T13" fmla="*/ 567 h 567"/>
                <a:gd name="T14" fmla="*/ 340 w 680"/>
                <a:gd name="T15" fmla="*/ 454 h 567"/>
                <a:gd name="T16" fmla="*/ 567 w 680"/>
                <a:gd name="T17" fmla="*/ 454 h 567"/>
                <a:gd name="T18" fmla="*/ 680 w 680"/>
                <a:gd name="T19" fmla="*/ 454 h 567"/>
                <a:gd name="T20" fmla="*/ 680 w 680"/>
                <a:gd name="T21" fmla="*/ 227 h 567"/>
                <a:gd name="T22" fmla="*/ 567 w 680"/>
                <a:gd name="T23" fmla="*/ 227 h 567"/>
                <a:gd name="T24" fmla="*/ 567 w 680"/>
                <a:gd name="T25" fmla="*/ 113 h 567"/>
                <a:gd name="T26" fmla="*/ 453 w 680"/>
                <a:gd name="T27" fmla="*/ 113 h 567"/>
                <a:gd name="T28" fmla="*/ 453 w 680"/>
                <a:gd name="T29" fmla="*/ 0 h 567"/>
                <a:gd name="T30" fmla="*/ 113 w 680"/>
                <a:gd name="T3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567">
                  <a:moveTo>
                    <a:pt x="113" y="0"/>
                  </a:move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5" name="Freeform 137">
              <a:extLst>
                <a:ext uri="{FF2B5EF4-FFF2-40B4-BE49-F238E27FC236}">
                  <a16:creationId xmlns:a16="http://schemas.microsoft.com/office/drawing/2014/main" id="{8AF1B115-2532-4C98-8052-9EC7604C7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3238"/>
              <a:ext cx="567" cy="454"/>
            </a:xfrm>
            <a:custGeom>
              <a:avLst/>
              <a:gdLst>
                <a:gd name="T0" fmla="*/ 454 w 567"/>
                <a:gd name="T1" fmla="*/ 114 h 454"/>
                <a:gd name="T2" fmla="*/ 113 w 567"/>
                <a:gd name="T3" fmla="*/ 114 h 454"/>
                <a:gd name="T4" fmla="*/ 113 w 567"/>
                <a:gd name="T5" fmla="*/ 0 h 454"/>
                <a:gd name="T6" fmla="*/ 0 w 567"/>
                <a:gd name="T7" fmla="*/ 0 h 454"/>
                <a:gd name="T8" fmla="*/ 0 w 567"/>
                <a:gd name="T9" fmla="*/ 454 h 454"/>
                <a:gd name="T10" fmla="*/ 113 w 567"/>
                <a:gd name="T11" fmla="*/ 454 h 454"/>
                <a:gd name="T12" fmla="*/ 113 w 567"/>
                <a:gd name="T13" fmla="*/ 340 h 454"/>
                <a:gd name="T14" fmla="*/ 227 w 567"/>
                <a:gd name="T15" fmla="*/ 340 h 454"/>
                <a:gd name="T16" fmla="*/ 227 w 567"/>
                <a:gd name="T17" fmla="*/ 454 h 454"/>
                <a:gd name="T18" fmla="*/ 567 w 567"/>
                <a:gd name="T19" fmla="*/ 454 h 454"/>
                <a:gd name="T20" fmla="*/ 567 w 567"/>
                <a:gd name="T21" fmla="*/ 227 h 454"/>
                <a:gd name="T22" fmla="*/ 454 w 567"/>
                <a:gd name="T23" fmla="*/ 227 h 454"/>
                <a:gd name="T24" fmla="*/ 454 w 567"/>
                <a:gd name="T25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454" y="114"/>
                  </a:move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6" name="Freeform 138">
              <a:extLst>
                <a:ext uri="{FF2B5EF4-FFF2-40B4-BE49-F238E27FC236}">
                  <a16:creationId xmlns:a16="http://schemas.microsoft.com/office/drawing/2014/main" id="{8C3AD26B-7A94-400E-AFBA-87E7C254B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1877"/>
              <a:ext cx="680" cy="1475"/>
            </a:xfrm>
            <a:custGeom>
              <a:avLst/>
              <a:gdLst>
                <a:gd name="T0" fmla="*/ 567 w 680"/>
                <a:gd name="T1" fmla="*/ 0 h 1475"/>
                <a:gd name="T2" fmla="*/ 340 w 680"/>
                <a:gd name="T3" fmla="*/ 0 h 1475"/>
                <a:gd name="T4" fmla="*/ 340 w 680"/>
                <a:gd name="T5" fmla="*/ 114 h 1475"/>
                <a:gd name="T6" fmla="*/ 227 w 680"/>
                <a:gd name="T7" fmla="*/ 114 h 1475"/>
                <a:gd name="T8" fmla="*/ 227 w 680"/>
                <a:gd name="T9" fmla="*/ 0 h 1475"/>
                <a:gd name="T10" fmla="*/ 0 w 680"/>
                <a:gd name="T11" fmla="*/ 0 h 1475"/>
                <a:gd name="T12" fmla="*/ 0 w 680"/>
                <a:gd name="T13" fmla="*/ 454 h 1475"/>
                <a:gd name="T14" fmla="*/ 113 w 680"/>
                <a:gd name="T15" fmla="*/ 454 h 1475"/>
                <a:gd name="T16" fmla="*/ 113 w 680"/>
                <a:gd name="T17" fmla="*/ 908 h 1475"/>
                <a:gd name="T18" fmla="*/ 227 w 680"/>
                <a:gd name="T19" fmla="*/ 908 h 1475"/>
                <a:gd name="T20" fmla="*/ 227 w 680"/>
                <a:gd name="T21" fmla="*/ 1134 h 1475"/>
                <a:gd name="T22" fmla="*/ 340 w 680"/>
                <a:gd name="T23" fmla="*/ 1134 h 1475"/>
                <a:gd name="T24" fmla="*/ 340 w 680"/>
                <a:gd name="T25" fmla="*/ 1361 h 1475"/>
                <a:gd name="T26" fmla="*/ 453 w 680"/>
                <a:gd name="T27" fmla="*/ 1361 h 1475"/>
                <a:gd name="T28" fmla="*/ 453 w 680"/>
                <a:gd name="T29" fmla="*/ 1475 h 1475"/>
                <a:gd name="T30" fmla="*/ 567 w 680"/>
                <a:gd name="T31" fmla="*/ 1475 h 1475"/>
                <a:gd name="T32" fmla="*/ 567 w 680"/>
                <a:gd name="T33" fmla="*/ 1361 h 1475"/>
                <a:gd name="T34" fmla="*/ 680 w 680"/>
                <a:gd name="T35" fmla="*/ 1361 h 1475"/>
                <a:gd name="T36" fmla="*/ 680 w 680"/>
                <a:gd name="T37" fmla="*/ 794 h 1475"/>
                <a:gd name="T38" fmla="*/ 567 w 680"/>
                <a:gd name="T39" fmla="*/ 794 h 1475"/>
                <a:gd name="T40" fmla="*/ 567 w 680"/>
                <a:gd name="T41" fmla="*/ 681 h 1475"/>
                <a:gd name="T42" fmla="*/ 453 w 680"/>
                <a:gd name="T43" fmla="*/ 681 h 1475"/>
                <a:gd name="T44" fmla="*/ 453 w 680"/>
                <a:gd name="T45" fmla="*/ 114 h 1475"/>
                <a:gd name="T46" fmla="*/ 567 w 680"/>
                <a:gd name="T47" fmla="*/ 114 h 1475"/>
                <a:gd name="T48" fmla="*/ 567 w 680"/>
                <a:gd name="T49" fmla="*/ 0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1475">
                  <a:moveTo>
                    <a:pt x="567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908"/>
                  </a:lnTo>
                  <a:lnTo>
                    <a:pt x="227" y="908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361"/>
                  </a:lnTo>
                  <a:lnTo>
                    <a:pt x="453" y="1361"/>
                  </a:lnTo>
                  <a:lnTo>
                    <a:pt x="453" y="1475"/>
                  </a:lnTo>
                  <a:lnTo>
                    <a:pt x="567" y="1475"/>
                  </a:lnTo>
                  <a:lnTo>
                    <a:pt x="567" y="1361"/>
                  </a:lnTo>
                  <a:lnTo>
                    <a:pt x="680" y="136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453" y="68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7" name="Freeform 139">
              <a:extLst>
                <a:ext uri="{FF2B5EF4-FFF2-40B4-BE49-F238E27FC236}">
                  <a16:creationId xmlns:a16="http://schemas.microsoft.com/office/drawing/2014/main" id="{FBD89A88-AB8B-47BE-A1A1-BFFDBABB6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1424"/>
              <a:ext cx="1248" cy="680"/>
            </a:xfrm>
            <a:custGeom>
              <a:avLst/>
              <a:gdLst>
                <a:gd name="T0" fmla="*/ 0 w 1248"/>
                <a:gd name="T1" fmla="*/ 453 h 680"/>
                <a:gd name="T2" fmla="*/ 0 w 1248"/>
                <a:gd name="T3" fmla="*/ 340 h 680"/>
                <a:gd name="T4" fmla="*/ 114 w 1248"/>
                <a:gd name="T5" fmla="*/ 340 h 680"/>
                <a:gd name="T6" fmla="*/ 227 w 1248"/>
                <a:gd name="T7" fmla="*/ 340 h 680"/>
                <a:gd name="T8" fmla="*/ 227 w 1248"/>
                <a:gd name="T9" fmla="*/ 227 h 680"/>
                <a:gd name="T10" fmla="*/ 341 w 1248"/>
                <a:gd name="T11" fmla="*/ 227 h 680"/>
                <a:gd name="T12" fmla="*/ 341 w 1248"/>
                <a:gd name="T13" fmla="*/ 113 h 680"/>
                <a:gd name="T14" fmla="*/ 681 w 1248"/>
                <a:gd name="T15" fmla="*/ 113 h 680"/>
                <a:gd name="T16" fmla="*/ 681 w 1248"/>
                <a:gd name="T17" fmla="*/ 0 h 680"/>
                <a:gd name="T18" fmla="*/ 908 w 1248"/>
                <a:gd name="T19" fmla="*/ 0 h 680"/>
                <a:gd name="T20" fmla="*/ 908 w 1248"/>
                <a:gd name="T21" fmla="*/ 227 h 680"/>
                <a:gd name="T22" fmla="*/ 1248 w 1248"/>
                <a:gd name="T23" fmla="*/ 227 h 680"/>
                <a:gd name="T24" fmla="*/ 1248 w 1248"/>
                <a:gd name="T25" fmla="*/ 340 h 680"/>
                <a:gd name="T26" fmla="*/ 1134 w 1248"/>
                <a:gd name="T27" fmla="*/ 340 h 680"/>
                <a:gd name="T28" fmla="*/ 1134 w 1248"/>
                <a:gd name="T29" fmla="*/ 567 h 680"/>
                <a:gd name="T30" fmla="*/ 1021 w 1248"/>
                <a:gd name="T31" fmla="*/ 567 h 680"/>
                <a:gd name="T32" fmla="*/ 1021 w 1248"/>
                <a:gd name="T33" fmla="*/ 680 h 680"/>
                <a:gd name="T34" fmla="*/ 908 w 1248"/>
                <a:gd name="T35" fmla="*/ 680 h 680"/>
                <a:gd name="T36" fmla="*/ 908 w 1248"/>
                <a:gd name="T37" fmla="*/ 567 h 680"/>
                <a:gd name="T38" fmla="*/ 681 w 1248"/>
                <a:gd name="T39" fmla="*/ 567 h 680"/>
                <a:gd name="T40" fmla="*/ 681 w 1248"/>
                <a:gd name="T41" fmla="*/ 340 h 680"/>
                <a:gd name="T42" fmla="*/ 567 w 1248"/>
                <a:gd name="T43" fmla="*/ 340 h 680"/>
                <a:gd name="T44" fmla="*/ 567 w 1248"/>
                <a:gd name="T45" fmla="*/ 567 h 680"/>
                <a:gd name="T46" fmla="*/ 454 w 1248"/>
                <a:gd name="T47" fmla="*/ 567 h 680"/>
                <a:gd name="T48" fmla="*/ 454 w 1248"/>
                <a:gd name="T49" fmla="*/ 680 h 680"/>
                <a:gd name="T50" fmla="*/ 227 w 1248"/>
                <a:gd name="T51" fmla="*/ 680 h 680"/>
                <a:gd name="T52" fmla="*/ 227 w 1248"/>
                <a:gd name="T53" fmla="*/ 567 h 680"/>
                <a:gd name="T54" fmla="*/ 114 w 1248"/>
                <a:gd name="T55" fmla="*/ 567 h 680"/>
                <a:gd name="T56" fmla="*/ 114 w 1248"/>
                <a:gd name="T57" fmla="*/ 453 h 680"/>
                <a:gd name="T58" fmla="*/ 0 w 1248"/>
                <a:gd name="T59" fmla="*/ 45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8" h="680">
                  <a:moveTo>
                    <a:pt x="0" y="453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681" y="113"/>
                  </a:lnTo>
                  <a:lnTo>
                    <a:pt x="681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1248" y="227"/>
                  </a:lnTo>
                  <a:lnTo>
                    <a:pt x="1248" y="340"/>
                  </a:lnTo>
                  <a:lnTo>
                    <a:pt x="1134" y="340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908" y="680"/>
                  </a:lnTo>
                  <a:lnTo>
                    <a:pt x="908" y="567"/>
                  </a:lnTo>
                  <a:lnTo>
                    <a:pt x="681" y="567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8" name="Freeform 140">
              <a:extLst>
                <a:ext uri="{FF2B5EF4-FFF2-40B4-BE49-F238E27FC236}">
                  <a16:creationId xmlns:a16="http://schemas.microsoft.com/office/drawing/2014/main" id="{30B629D5-7753-4C58-995D-8DF399939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857"/>
              <a:ext cx="1247" cy="794"/>
            </a:xfrm>
            <a:custGeom>
              <a:avLst/>
              <a:gdLst>
                <a:gd name="T0" fmla="*/ 113 w 1247"/>
                <a:gd name="T1" fmla="*/ 113 h 794"/>
                <a:gd name="T2" fmla="*/ 113 w 1247"/>
                <a:gd name="T3" fmla="*/ 453 h 794"/>
                <a:gd name="T4" fmla="*/ 0 w 1247"/>
                <a:gd name="T5" fmla="*/ 453 h 794"/>
                <a:gd name="T6" fmla="*/ 0 w 1247"/>
                <a:gd name="T7" fmla="*/ 567 h 794"/>
                <a:gd name="T8" fmla="*/ 227 w 1247"/>
                <a:gd name="T9" fmla="*/ 567 h 794"/>
                <a:gd name="T10" fmla="*/ 227 w 1247"/>
                <a:gd name="T11" fmla="*/ 794 h 794"/>
                <a:gd name="T12" fmla="*/ 567 w 1247"/>
                <a:gd name="T13" fmla="*/ 794 h 794"/>
                <a:gd name="T14" fmla="*/ 567 w 1247"/>
                <a:gd name="T15" fmla="*/ 680 h 794"/>
                <a:gd name="T16" fmla="*/ 680 w 1247"/>
                <a:gd name="T17" fmla="*/ 680 h 794"/>
                <a:gd name="T18" fmla="*/ 794 w 1247"/>
                <a:gd name="T19" fmla="*/ 680 h 794"/>
                <a:gd name="T20" fmla="*/ 794 w 1247"/>
                <a:gd name="T21" fmla="*/ 567 h 794"/>
                <a:gd name="T22" fmla="*/ 1247 w 1247"/>
                <a:gd name="T23" fmla="*/ 567 h 794"/>
                <a:gd name="T24" fmla="*/ 1247 w 1247"/>
                <a:gd name="T25" fmla="*/ 227 h 794"/>
                <a:gd name="T26" fmla="*/ 794 w 1247"/>
                <a:gd name="T27" fmla="*/ 227 h 794"/>
                <a:gd name="T28" fmla="*/ 794 w 1247"/>
                <a:gd name="T29" fmla="*/ 0 h 794"/>
                <a:gd name="T30" fmla="*/ 680 w 1247"/>
                <a:gd name="T31" fmla="*/ 0 h 794"/>
                <a:gd name="T32" fmla="*/ 680 w 1247"/>
                <a:gd name="T33" fmla="*/ 113 h 794"/>
                <a:gd name="T34" fmla="*/ 113 w 1247"/>
                <a:gd name="T35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47" h="794">
                  <a:moveTo>
                    <a:pt x="113" y="113"/>
                  </a:move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1247" y="567"/>
                  </a:lnTo>
                  <a:lnTo>
                    <a:pt x="1247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113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9" name="Freeform 141">
              <a:extLst>
                <a:ext uri="{FF2B5EF4-FFF2-40B4-BE49-F238E27FC236}">
                  <a16:creationId xmlns:a16="http://schemas.microsoft.com/office/drawing/2014/main" id="{06815AD6-87F8-4EAD-852B-9976C1AC4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76"/>
              <a:ext cx="1134" cy="908"/>
            </a:xfrm>
            <a:custGeom>
              <a:avLst/>
              <a:gdLst>
                <a:gd name="T0" fmla="*/ 227 w 1134"/>
                <a:gd name="T1" fmla="*/ 681 h 908"/>
                <a:gd name="T2" fmla="*/ 227 w 1134"/>
                <a:gd name="T3" fmla="*/ 908 h 908"/>
                <a:gd name="T4" fmla="*/ 680 w 1134"/>
                <a:gd name="T5" fmla="*/ 908 h 908"/>
                <a:gd name="T6" fmla="*/ 680 w 1134"/>
                <a:gd name="T7" fmla="*/ 567 h 908"/>
                <a:gd name="T8" fmla="*/ 1134 w 1134"/>
                <a:gd name="T9" fmla="*/ 567 h 908"/>
                <a:gd name="T10" fmla="*/ 1134 w 1134"/>
                <a:gd name="T11" fmla="*/ 114 h 908"/>
                <a:gd name="T12" fmla="*/ 1020 w 1134"/>
                <a:gd name="T13" fmla="*/ 114 h 908"/>
                <a:gd name="T14" fmla="*/ 1020 w 1134"/>
                <a:gd name="T15" fmla="*/ 0 h 908"/>
                <a:gd name="T16" fmla="*/ 680 w 1134"/>
                <a:gd name="T17" fmla="*/ 0 h 908"/>
                <a:gd name="T18" fmla="*/ 680 w 1134"/>
                <a:gd name="T19" fmla="*/ 114 h 908"/>
                <a:gd name="T20" fmla="*/ 453 w 1134"/>
                <a:gd name="T21" fmla="*/ 114 h 908"/>
                <a:gd name="T22" fmla="*/ 453 w 1134"/>
                <a:gd name="T23" fmla="*/ 227 h 908"/>
                <a:gd name="T24" fmla="*/ 113 w 1134"/>
                <a:gd name="T25" fmla="*/ 227 h 908"/>
                <a:gd name="T26" fmla="*/ 113 w 1134"/>
                <a:gd name="T27" fmla="*/ 341 h 908"/>
                <a:gd name="T28" fmla="*/ 0 w 1134"/>
                <a:gd name="T29" fmla="*/ 341 h 908"/>
                <a:gd name="T30" fmla="*/ 0 w 1134"/>
                <a:gd name="T31" fmla="*/ 454 h 908"/>
                <a:gd name="T32" fmla="*/ 227 w 1134"/>
                <a:gd name="T33" fmla="*/ 454 h 908"/>
                <a:gd name="T34" fmla="*/ 227 w 1134"/>
                <a:gd name="T35" fmla="*/ 567 h 908"/>
                <a:gd name="T36" fmla="*/ 340 w 1134"/>
                <a:gd name="T37" fmla="*/ 567 h 908"/>
                <a:gd name="T38" fmla="*/ 340 w 1134"/>
                <a:gd name="T39" fmla="*/ 681 h 908"/>
                <a:gd name="T40" fmla="*/ 227 w 1134"/>
                <a:gd name="T41" fmla="*/ 681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4" h="908">
                  <a:moveTo>
                    <a:pt x="227" y="681"/>
                  </a:moveTo>
                  <a:lnTo>
                    <a:pt x="227" y="908"/>
                  </a:lnTo>
                  <a:lnTo>
                    <a:pt x="680" y="908"/>
                  </a:lnTo>
                  <a:lnTo>
                    <a:pt x="680" y="567"/>
                  </a:lnTo>
                  <a:lnTo>
                    <a:pt x="1134" y="567"/>
                  </a:lnTo>
                  <a:lnTo>
                    <a:pt x="1134" y="114"/>
                  </a:lnTo>
                  <a:lnTo>
                    <a:pt x="1020" y="114"/>
                  </a:lnTo>
                  <a:lnTo>
                    <a:pt x="1020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227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0" name="Freeform 142">
              <a:extLst>
                <a:ext uri="{FF2B5EF4-FFF2-40B4-BE49-F238E27FC236}">
                  <a16:creationId xmlns:a16="http://schemas.microsoft.com/office/drawing/2014/main" id="{A6EBBC01-78CA-4708-979C-AF14768B5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630"/>
              <a:ext cx="1928" cy="1361"/>
            </a:xfrm>
            <a:custGeom>
              <a:avLst/>
              <a:gdLst>
                <a:gd name="T0" fmla="*/ 0 w 1928"/>
                <a:gd name="T1" fmla="*/ 1021 h 1361"/>
                <a:gd name="T2" fmla="*/ 0 w 1928"/>
                <a:gd name="T3" fmla="*/ 1247 h 1361"/>
                <a:gd name="T4" fmla="*/ 114 w 1928"/>
                <a:gd name="T5" fmla="*/ 1247 h 1361"/>
                <a:gd name="T6" fmla="*/ 114 w 1928"/>
                <a:gd name="T7" fmla="*/ 1361 h 1361"/>
                <a:gd name="T8" fmla="*/ 227 w 1928"/>
                <a:gd name="T9" fmla="*/ 1361 h 1361"/>
                <a:gd name="T10" fmla="*/ 227 w 1928"/>
                <a:gd name="T11" fmla="*/ 1247 h 1361"/>
                <a:gd name="T12" fmla="*/ 340 w 1928"/>
                <a:gd name="T13" fmla="*/ 1247 h 1361"/>
                <a:gd name="T14" fmla="*/ 340 w 1928"/>
                <a:gd name="T15" fmla="*/ 1134 h 1361"/>
                <a:gd name="T16" fmla="*/ 567 w 1928"/>
                <a:gd name="T17" fmla="*/ 1134 h 1361"/>
                <a:gd name="T18" fmla="*/ 567 w 1928"/>
                <a:gd name="T19" fmla="*/ 1021 h 1361"/>
                <a:gd name="T20" fmla="*/ 681 w 1928"/>
                <a:gd name="T21" fmla="*/ 1021 h 1361"/>
                <a:gd name="T22" fmla="*/ 681 w 1928"/>
                <a:gd name="T23" fmla="*/ 907 h 1361"/>
                <a:gd name="T24" fmla="*/ 1021 w 1928"/>
                <a:gd name="T25" fmla="*/ 907 h 1361"/>
                <a:gd name="T26" fmla="*/ 1021 w 1928"/>
                <a:gd name="T27" fmla="*/ 680 h 1361"/>
                <a:gd name="T28" fmla="*/ 1134 w 1928"/>
                <a:gd name="T29" fmla="*/ 680 h 1361"/>
                <a:gd name="T30" fmla="*/ 1134 w 1928"/>
                <a:gd name="T31" fmla="*/ 340 h 1361"/>
                <a:gd name="T32" fmla="*/ 1701 w 1928"/>
                <a:gd name="T33" fmla="*/ 340 h 1361"/>
                <a:gd name="T34" fmla="*/ 1701 w 1928"/>
                <a:gd name="T35" fmla="*/ 227 h 1361"/>
                <a:gd name="T36" fmla="*/ 1928 w 1928"/>
                <a:gd name="T37" fmla="*/ 227 h 1361"/>
                <a:gd name="T38" fmla="*/ 1928 w 1928"/>
                <a:gd name="T39" fmla="*/ 113 h 1361"/>
                <a:gd name="T40" fmla="*/ 1815 w 1928"/>
                <a:gd name="T41" fmla="*/ 113 h 1361"/>
                <a:gd name="T42" fmla="*/ 1815 w 1928"/>
                <a:gd name="T43" fmla="*/ 0 h 1361"/>
                <a:gd name="T44" fmla="*/ 1361 w 1928"/>
                <a:gd name="T45" fmla="*/ 0 h 1361"/>
                <a:gd name="T46" fmla="*/ 1361 w 1928"/>
                <a:gd name="T47" fmla="*/ 113 h 1361"/>
                <a:gd name="T48" fmla="*/ 1134 w 1928"/>
                <a:gd name="T49" fmla="*/ 113 h 1361"/>
                <a:gd name="T50" fmla="*/ 1134 w 1928"/>
                <a:gd name="T51" fmla="*/ 227 h 1361"/>
                <a:gd name="T52" fmla="*/ 567 w 1928"/>
                <a:gd name="T53" fmla="*/ 227 h 1361"/>
                <a:gd name="T54" fmla="*/ 567 w 1928"/>
                <a:gd name="T55" fmla="*/ 340 h 1361"/>
                <a:gd name="T56" fmla="*/ 340 w 1928"/>
                <a:gd name="T57" fmla="*/ 340 h 1361"/>
                <a:gd name="T58" fmla="*/ 340 w 1928"/>
                <a:gd name="T59" fmla="*/ 454 h 1361"/>
                <a:gd name="T60" fmla="*/ 114 w 1928"/>
                <a:gd name="T61" fmla="*/ 454 h 1361"/>
                <a:gd name="T62" fmla="*/ 114 w 1928"/>
                <a:gd name="T63" fmla="*/ 680 h 1361"/>
                <a:gd name="T64" fmla="*/ 0 w 1928"/>
                <a:gd name="T65" fmla="*/ 680 h 1361"/>
                <a:gd name="T66" fmla="*/ 0 w 1928"/>
                <a:gd name="T67" fmla="*/ 907 h 1361"/>
                <a:gd name="T68" fmla="*/ 114 w 1928"/>
                <a:gd name="T69" fmla="*/ 907 h 1361"/>
                <a:gd name="T70" fmla="*/ 114 w 1928"/>
                <a:gd name="T71" fmla="*/ 1021 h 1361"/>
                <a:gd name="T72" fmla="*/ 0 w 1928"/>
                <a:gd name="T73" fmla="*/ 102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8" h="1361">
                  <a:moveTo>
                    <a:pt x="0" y="1021"/>
                  </a:moveTo>
                  <a:lnTo>
                    <a:pt x="0" y="1247"/>
                  </a:lnTo>
                  <a:lnTo>
                    <a:pt x="114" y="1247"/>
                  </a:lnTo>
                  <a:lnTo>
                    <a:pt x="114" y="1361"/>
                  </a:lnTo>
                  <a:lnTo>
                    <a:pt x="227" y="1361"/>
                  </a:lnTo>
                  <a:lnTo>
                    <a:pt x="227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681" y="1021"/>
                  </a:lnTo>
                  <a:lnTo>
                    <a:pt x="681" y="907"/>
                  </a:lnTo>
                  <a:lnTo>
                    <a:pt x="1021" y="907"/>
                  </a:lnTo>
                  <a:lnTo>
                    <a:pt x="1021" y="680"/>
                  </a:lnTo>
                  <a:lnTo>
                    <a:pt x="1134" y="680"/>
                  </a:lnTo>
                  <a:lnTo>
                    <a:pt x="1134" y="340"/>
                  </a:lnTo>
                  <a:lnTo>
                    <a:pt x="1701" y="340"/>
                  </a:lnTo>
                  <a:lnTo>
                    <a:pt x="1701" y="227"/>
                  </a:lnTo>
                  <a:lnTo>
                    <a:pt x="1928" y="227"/>
                  </a:lnTo>
                  <a:lnTo>
                    <a:pt x="1928" y="113"/>
                  </a:lnTo>
                  <a:lnTo>
                    <a:pt x="1815" y="113"/>
                  </a:lnTo>
                  <a:lnTo>
                    <a:pt x="1815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134" y="113"/>
                  </a:lnTo>
                  <a:lnTo>
                    <a:pt x="113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114" y="454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1021"/>
                  </a:lnTo>
                  <a:lnTo>
                    <a:pt x="0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1" name="Freeform 143">
              <a:extLst>
                <a:ext uri="{FF2B5EF4-FFF2-40B4-BE49-F238E27FC236}">
                  <a16:creationId xmlns:a16="http://schemas.microsoft.com/office/drawing/2014/main" id="{FAB209AE-21CE-416A-83E2-BEA20652F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3578"/>
              <a:ext cx="681" cy="681"/>
            </a:xfrm>
            <a:custGeom>
              <a:avLst/>
              <a:gdLst>
                <a:gd name="T0" fmla="*/ 681 w 681"/>
                <a:gd name="T1" fmla="*/ 114 h 681"/>
                <a:gd name="T2" fmla="*/ 681 w 681"/>
                <a:gd name="T3" fmla="*/ 227 h 681"/>
                <a:gd name="T4" fmla="*/ 681 w 681"/>
                <a:gd name="T5" fmla="*/ 341 h 681"/>
                <a:gd name="T6" fmla="*/ 567 w 681"/>
                <a:gd name="T7" fmla="*/ 341 h 681"/>
                <a:gd name="T8" fmla="*/ 567 w 681"/>
                <a:gd name="T9" fmla="*/ 681 h 681"/>
                <a:gd name="T10" fmla="*/ 340 w 681"/>
                <a:gd name="T11" fmla="*/ 681 h 681"/>
                <a:gd name="T12" fmla="*/ 340 w 681"/>
                <a:gd name="T13" fmla="*/ 567 h 681"/>
                <a:gd name="T14" fmla="*/ 0 w 681"/>
                <a:gd name="T15" fmla="*/ 567 h 681"/>
                <a:gd name="T16" fmla="*/ 0 w 681"/>
                <a:gd name="T17" fmla="*/ 454 h 681"/>
                <a:gd name="T18" fmla="*/ 114 w 681"/>
                <a:gd name="T19" fmla="*/ 454 h 681"/>
                <a:gd name="T20" fmla="*/ 114 w 681"/>
                <a:gd name="T21" fmla="*/ 227 h 681"/>
                <a:gd name="T22" fmla="*/ 227 w 681"/>
                <a:gd name="T23" fmla="*/ 227 h 681"/>
                <a:gd name="T24" fmla="*/ 227 w 681"/>
                <a:gd name="T25" fmla="*/ 114 h 681"/>
                <a:gd name="T26" fmla="*/ 340 w 681"/>
                <a:gd name="T27" fmla="*/ 114 h 681"/>
                <a:gd name="T28" fmla="*/ 340 w 681"/>
                <a:gd name="T29" fmla="*/ 0 h 681"/>
                <a:gd name="T30" fmla="*/ 454 w 681"/>
                <a:gd name="T31" fmla="*/ 0 h 681"/>
                <a:gd name="T32" fmla="*/ 454 w 681"/>
                <a:gd name="T33" fmla="*/ 114 h 681"/>
                <a:gd name="T34" fmla="*/ 681 w 681"/>
                <a:gd name="T35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1" h="681">
                  <a:moveTo>
                    <a:pt x="681" y="114"/>
                  </a:moveTo>
                  <a:lnTo>
                    <a:pt x="681" y="227"/>
                  </a:lnTo>
                  <a:lnTo>
                    <a:pt x="681" y="341"/>
                  </a:lnTo>
                  <a:lnTo>
                    <a:pt x="567" y="341"/>
                  </a:lnTo>
                  <a:lnTo>
                    <a:pt x="567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681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2" name="Freeform 144">
              <a:extLst>
                <a:ext uri="{FF2B5EF4-FFF2-40B4-BE49-F238E27FC236}">
                  <a16:creationId xmlns:a16="http://schemas.microsoft.com/office/drawing/2014/main" id="{E4DFCE6F-539F-4FB5-BA20-6852F50D8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145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113 w 453"/>
                <a:gd name="T3" fmla="*/ 0 h 454"/>
                <a:gd name="T4" fmla="*/ 113 w 453"/>
                <a:gd name="T5" fmla="*/ 114 h 454"/>
                <a:gd name="T6" fmla="*/ 0 w 453"/>
                <a:gd name="T7" fmla="*/ 114 h 454"/>
                <a:gd name="T8" fmla="*/ 0 w 453"/>
                <a:gd name="T9" fmla="*/ 454 h 454"/>
                <a:gd name="T10" fmla="*/ 227 w 453"/>
                <a:gd name="T11" fmla="*/ 454 h 454"/>
                <a:gd name="T12" fmla="*/ 227 w 453"/>
                <a:gd name="T13" fmla="*/ 341 h 454"/>
                <a:gd name="T14" fmla="*/ 340 w 453"/>
                <a:gd name="T15" fmla="*/ 341 h 454"/>
                <a:gd name="T16" fmla="*/ 340 w 453"/>
                <a:gd name="T17" fmla="*/ 114 h 454"/>
                <a:gd name="T18" fmla="*/ 453 w 453"/>
                <a:gd name="T19" fmla="*/ 114 h 454"/>
                <a:gd name="T20" fmla="*/ 453 w 453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340" y="341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3" name="Freeform 145">
              <a:extLst>
                <a:ext uri="{FF2B5EF4-FFF2-40B4-BE49-F238E27FC236}">
                  <a16:creationId xmlns:a16="http://schemas.microsoft.com/office/drawing/2014/main" id="{C304A03E-A458-47FD-A456-1BC90D56B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259"/>
              <a:ext cx="680" cy="680"/>
            </a:xfrm>
            <a:custGeom>
              <a:avLst/>
              <a:gdLst>
                <a:gd name="T0" fmla="*/ 680 w 680"/>
                <a:gd name="T1" fmla="*/ 0 h 680"/>
                <a:gd name="T2" fmla="*/ 340 w 680"/>
                <a:gd name="T3" fmla="*/ 0 h 680"/>
                <a:gd name="T4" fmla="*/ 340 w 680"/>
                <a:gd name="T5" fmla="*/ 227 h 680"/>
                <a:gd name="T6" fmla="*/ 227 w 680"/>
                <a:gd name="T7" fmla="*/ 227 h 680"/>
                <a:gd name="T8" fmla="*/ 227 w 680"/>
                <a:gd name="T9" fmla="*/ 340 h 680"/>
                <a:gd name="T10" fmla="*/ 0 w 680"/>
                <a:gd name="T11" fmla="*/ 340 h 680"/>
                <a:gd name="T12" fmla="*/ 0 w 680"/>
                <a:gd name="T13" fmla="*/ 567 h 680"/>
                <a:gd name="T14" fmla="*/ 113 w 680"/>
                <a:gd name="T15" fmla="*/ 567 h 680"/>
                <a:gd name="T16" fmla="*/ 113 w 680"/>
                <a:gd name="T17" fmla="*/ 680 h 680"/>
                <a:gd name="T18" fmla="*/ 453 w 680"/>
                <a:gd name="T19" fmla="*/ 680 h 680"/>
                <a:gd name="T20" fmla="*/ 453 w 680"/>
                <a:gd name="T21" fmla="*/ 567 h 680"/>
                <a:gd name="T22" fmla="*/ 567 w 680"/>
                <a:gd name="T23" fmla="*/ 567 h 680"/>
                <a:gd name="T24" fmla="*/ 567 w 680"/>
                <a:gd name="T25" fmla="*/ 340 h 680"/>
                <a:gd name="T26" fmla="*/ 453 w 680"/>
                <a:gd name="T27" fmla="*/ 340 h 680"/>
                <a:gd name="T28" fmla="*/ 453 w 680"/>
                <a:gd name="T29" fmla="*/ 227 h 680"/>
                <a:gd name="T30" fmla="*/ 567 w 680"/>
                <a:gd name="T31" fmla="*/ 227 h 680"/>
                <a:gd name="T32" fmla="*/ 567 w 680"/>
                <a:gd name="T33" fmla="*/ 113 h 680"/>
                <a:gd name="T34" fmla="*/ 680 w 680"/>
                <a:gd name="T35" fmla="*/ 113 h 680"/>
                <a:gd name="T36" fmla="*/ 680 w 680"/>
                <a:gd name="T3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680">
                  <a:moveTo>
                    <a:pt x="680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4" name="Freeform 146">
              <a:extLst>
                <a:ext uri="{FF2B5EF4-FFF2-40B4-BE49-F238E27FC236}">
                  <a16:creationId xmlns:a16="http://schemas.microsoft.com/office/drawing/2014/main" id="{E773333D-014E-451D-A360-59803DF42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486"/>
              <a:ext cx="227" cy="453"/>
            </a:xfrm>
            <a:custGeom>
              <a:avLst/>
              <a:gdLst>
                <a:gd name="T0" fmla="*/ 227 w 227"/>
                <a:gd name="T1" fmla="*/ 0 h 453"/>
                <a:gd name="T2" fmla="*/ 113 w 227"/>
                <a:gd name="T3" fmla="*/ 0 h 453"/>
                <a:gd name="T4" fmla="*/ 113 w 227"/>
                <a:gd name="T5" fmla="*/ 226 h 453"/>
                <a:gd name="T6" fmla="*/ 0 w 227"/>
                <a:gd name="T7" fmla="*/ 226 h 453"/>
                <a:gd name="T8" fmla="*/ 0 w 227"/>
                <a:gd name="T9" fmla="*/ 453 h 453"/>
                <a:gd name="T10" fmla="*/ 113 w 227"/>
                <a:gd name="T11" fmla="*/ 453 h 453"/>
                <a:gd name="T12" fmla="*/ 113 w 227"/>
                <a:gd name="T13" fmla="*/ 340 h 453"/>
                <a:gd name="T14" fmla="*/ 227 w 227"/>
                <a:gd name="T15" fmla="*/ 340 h 453"/>
                <a:gd name="T16" fmla="*/ 227 w 227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53">
                  <a:moveTo>
                    <a:pt x="227" y="0"/>
                  </a:moveTo>
                  <a:lnTo>
                    <a:pt x="113" y="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5" name="Freeform 147">
              <a:extLst>
                <a:ext uri="{FF2B5EF4-FFF2-40B4-BE49-F238E27FC236}">
                  <a16:creationId xmlns:a16="http://schemas.microsoft.com/office/drawing/2014/main" id="{A4370DCE-8639-48E7-852D-C7359CD59F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393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4 w 227"/>
                <a:gd name="T7" fmla="*/ 227 h 227"/>
                <a:gd name="T8" fmla="*/ 114 w 227"/>
                <a:gd name="T9" fmla="*/ 113 h 227"/>
                <a:gd name="T10" fmla="*/ 227 w 227"/>
                <a:gd name="T11" fmla="*/ 113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6" name="Freeform 148">
              <a:extLst>
                <a:ext uri="{FF2B5EF4-FFF2-40B4-BE49-F238E27FC236}">
                  <a16:creationId xmlns:a16="http://schemas.microsoft.com/office/drawing/2014/main" id="{693296CA-6D0D-462E-BB15-2FC8D4BBC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733"/>
              <a:ext cx="567" cy="113"/>
            </a:xfrm>
            <a:custGeom>
              <a:avLst/>
              <a:gdLst>
                <a:gd name="T0" fmla="*/ 0 w 567"/>
                <a:gd name="T1" fmla="*/ 0 h 113"/>
                <a:gd name="T2" fmla="*/ 0 w 567"/>
                <a:gd name="T3" fmla="*/ 113 h 113"/>
                <a:gd name="T4" fmla="*/ 567 w 567"/>
                <a:gd name="T5" fmla="*/ 113 h 113"/>
                <a:gd name="T6" fmla="*/ 567 w 567"/>
                <a:gd name="T7" fmla="*/ 0 h 113"/>
                <a:gd name="T8" fmla="*/ 0 w 567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7" h="113">
                  <a:moveTo>
                    <a:pt x="0" y="0"/>
                  </a:moveTo>
                  <a:lnTo>
                    <a:pt x="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7" name="Freeform 149">
              <a:extLst>
                <a:ext uri="{FF2B5EF4-FFF2-40B4-BE49-F238E27FC236}">
                  <a16:creationId xmlns:a16="http://schemas.microsoft.com/office/drawing/2014/main" id="{004B22C6-6183-40C9-B14A-F5772A59A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5846"/>
              <a:ext cx="794" cy="341"/>
            </a:xfrm>
            <a:custGeom>
              <a:avLst/>
              <a:gdLst>
                <a:gd name="T0" fmla="*/ 681 w 794"/>
                <a:gd name="T1" fmla="*/ 0 h 341"/>
                <a:gd name="T2" fmla="*/ 0 w 794"/>
                <a:gd name="T3" fmla="*/ 0 h 341"/>
                <a:gd name="T4" fmla="*/ 0 w 794"/>
                <a:gd name="T5" fmla="*/ 114 h 341"/>
                <a:gd name="T6" fmla="*/ 227 w 794"/>
                <a:gd name="T7" fmla="*/ 114 h 341"/>
                <a:gd name="T8" fmla="*/ 227 w 794"/>
                <a:gd name="T9" fmla="*/ 227 h 341"/>
                <a:gd name="T10" fmla="*/ 454 w 794"/>
                <a:gd name="T11" fmla="*/ 227 h 341"/>
                <a:gd name="T12" fmla="*/ 454 w 794"/>
                <a:gd name="T13" fmla="*/ 341 h 341"/>
                <a:gd name="T14" fmla="*/ 681 w 794"/>
                <a:gd name="T15" fmla="*/ 341 h 341"/>
                <a:gd name="T16" fmla="*/ 681 w 794"/>
                <a:gd name="T17" fmla="*/ 227 h 341"/>
                <a:gd name="T18" fmla="*/ 794 w 794"/>
                <a:gd name="T19" fmla="*/ 227 h 341"/>
                <a:gd name="T20" fmla="*/ 794 w 794"/>
                <a:gd name="T21" fmla="*/ 114 h 341"/>
                <a:gd name="T22" fmla="*/ 681 w 794"/>
                <a:gd name="T23" fmla="*/ 114 h 341"/>
                <a:gd name="T24" fmla="*/ 681 w 794"/>
                <a:gd name="T2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341">
                  <a:moveTo>
                    <a:pt x="681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681" y="114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8" name="Freeform 150">
              <a:extLst>
                <a:ext uri="{FF2B5EF4-FFF2-40B4-BE49-F238E27FC236}">
                  <a16:creationId xmlns:a16="http://schemas.microsoft.com/office/drawing/2014/main" id="{20B2571C-EFF7-4BA1-9F06-11D63F5ED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960"/>
              <a:ext cx="908" cy="1474"/>
            </a:xfrm>
            <a:custGeom>
              <a:avLst/>
              <a:gdLst>
                <a:gd name="T0" fmla="*/ 454 w 908"/>
                <a:gd name="T1" fmla="*/ 0 h 1474"/>
                <a:gd name="T2" fmla="*/ 114 w 908"/>
                <a:gd name="T3" fmla="*/ 0 h 1474"/>
                <a:gd name="T4" fmla="*/ 114 w 908"/>
                <a:gd name="T5" fmla="*/ 113 h 1474"/>
                <a:gd name="T6" fmla="*/ 0 w 908"/>
                <a:gd name="T7" fmla="*/ 113 h 1474"/>
                <a:gd name="T8" fmla="*/ 0 w 908"/>
                <a:gd name="T9" fmla="*/ 227 h 1474"/>
                <a:gd name="T10" fmla="*/ 0 w 908"/>
                <a:gd name="T11" fmla="*/ 567 h 1474"/>
                <a:gd name="T12" fmla="*/ 114 w 908"/>
                <a:gd name="T13" fmla="*/ 567 h 1474"/>
                <a:gd name="T14" fmla="*/ 114 w 908"/>
                <a:gd name="T15" fmla="*/ 907 h 1474"/>
                <a:gd name="T16" fmla="*/ 341 w 908"/>
                <a:gd name="T17" fmla="*/ 907 h 1474"/>
                <a:gd name="T18" fmla="*/ 341 w 908"/>
                <a:gd name="T19" fmla="*/ 1020 h 1474"/>
                <a:gd name="T20" fmla="*/ 341 w 908"/>
                <a:gd name="T21" fmla="*/ 1134 h 1474"/>
                <a:gd name="T22" fmla="*/ 454 w 908"/>
                <a:gd name="T23" fmla="*/ 1134 h 1474"/>
                <a:gd name="T24" fmla="*/ 454 w 908"/>
                <a:gd name="T25" fmla="*/ 1474 h 1474"/>
                <a:gd name="T26" fmla="*/ 681 w 908"/>
                <a:gd name="T27" fmla="*/ 1474 h 1474"/>
                <a:gd name="T28" fmla="*/ 681 w 908"/>
                <a:gd name="T29" fmla="*/ 1361 h 1474"/>
                <a:gd name="T30" fmla="*/ 794 w 908"/>
                <a:gd name="T31" fmla="*/ 1361 h 1474"/>
                <a:gd name="T32" fmla="*/ 794 w 908"/>
                <a:gd name="T33" fmla="*/ 1134 h 1474"/>
                <a:gd name="T34" fmla="*/ 908 w 908"/>
                <a:gd name="T35" fmla="*/ 1134 h 1474"/>
                <a:gd name="T36" fmla="*/ 908 w 908"/>
                <a:gd name="T37" fmla="*/ 794 h 1474"/>
                <a:gd name="T38" fmla="*/ 681 w 908"/>
                <a:gd name="T39" fmla="*/ 794 h 1474"/>
                <a:gd name="T40" fmla="*/ 681 w 908"/>
                <a:gd name="T41" fmla="*/ 567 h 1474"/>
                <a:gd name="T42" fmla="*/ 794 w 908"/>
                <a:gd name="T43" fmla="*/ 567 h 1474"/>
                <a:gd name="T44" fmla="*/ 794 w 908"/>
                <a:gd name="T45" fmla="*/ 227 h 1474"/>
                <a:gd name="T46" fmla="*/ 681 w 908"/>
                <a:gd name="T47" fmla="*/ 227 h 1474"/>
                <a:gd name="T48" fmla="*/ 681 w 908"/>
                <a:gd name="T49" fmla="*/ 113 h 1474"/>
                <a:gd name="T50" fmla="*/ 454 w 908"/>
                <a:gd name="T51" fmla="*/ 113 h 1474"/>
                <a:gd name="T52" fmla="*/ 454 w 908"/>
                <a:gd name="T53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8" h="1474">
                  <a:moveTo>
                    <a:pt x="454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907"/>
                  </a:lnTo>
                  <a:lnTo>
                    <a:pt x="341" y="907"/>
                  </a:lnTo>
                  <a:lnTo>
                    <a:pt x="341" y="1020"/>
                  </a:lnTo>
                  <a:lnTo>
                    <a:pt x="341" y="1134"/>
                  </a:lnTo>
                  <a:lnTo>
                    <a:pt x="454" y="1134"/>
                  </a:lnTo>
                  <a:lnTo>
                    <a:pt x="454" y="1474"/>
                  </a:lnTo>
                  <a:lnTo>
                    <a:pt x="681" y="1474"/>
                  </a:lnTo>
                  <a:lnTo>
                    <a:pt x="681" y="1361"/>
                  </a:lnTo>
                  <a:lnTo>
                    <a:pt x="794" y="1361"/>
                  </a:lnTo>
                  <a:lnTo>
                    <a:pt x="794" y="1134"/>
                  </a:lnTo>
                  <a:lnTo>
                    <a:pt x="908" y="1134"/>
                  </a:lnTo>
                  <a:lnTo>
                    <a:pt x="908" y="794"/>
                  </a:lnTo>
                  <a:lnTo>
                    <a:pt x="681" y="794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9" name="Freeform 151">
              <a:extLst>
                <a:ext uri="{FF2B5EF4-FFF2-40B4-BE49-F238E27FC236}">
                  <a16:creationId xmlns:a16="http://schemas.microsoft.com/office/drawing/2014/main" id="{C6A1A133-3E6B-4564-BB59-7047490C8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279"/>
              <a:ext cx="1587" cy="2609"/>
            </a:xfrm>
            <a:custGeom>
              <a:avLst/>
              <a:gdLst>
                <a:gd name="T0" fmla="*/ 453 w 1587"/>
                <a:gd name="T1" fmla="*/ 0 h 2609"/>
                <a:gd name="T2" fmla="*/ 226 w 1587"/>
                <a:gd name="T3" fmla="*/ 0 h 2609"/>
                <a:gd name="T4" fmla="*/ 226 w 1587"/>
                <a:gd name="T5" fmla="*/ 227 h 2609"/>
                <a:gd name="T6" fmla="*/ 113 w 1587"/>
                <a:gd name="T7" fmla="*/ 227 h 2609"/>
                <a:gd name="T8" fmla="*/ 113 w 1587"/>
                <a:gd name="T9" fmla="*/ 341 h 2609"/>
                <a:gd name="T10" fmla="*/ 0 w 1587"/>
                <a:gd name="T11" fmla="*/ 341 h 2609"/>
                <a:gd name="T12" fmla="*/ 0 w 1587"/>
                <a:gd name="T13" fmla="*/ 454 h 2609"/>
                <a:gd name="T14" fmla="*/ 567 w 1587"/>
                <a:gd name="T15" fmla="*/ 454 h 2609"/>
                <a:gd name="T16" fmla="*/ 567 w 1587"/>
                <a:gd name="T17" fmla="*/ 681 h 2609"/>
                <a:gd name="T18" fmla="*/ 680 w 1587"/>
                <a:gd name="T19" fmla="*/ 681 h 2609"/>
                <a:gd name="T20" fmla="*/ 680 w 1587"/>
                <a:gd name="T21" fmla="*/ 794 h 2609"/>
                <a:gd name="T22" fmla="*/ 567 w 1587"/>
                <a:gd name="T23" fmla="*/ 794 h 2609"/>
                <a:gd name="T24" fmla="*/ 567 w 1587"/>
                <a:gd name="T25" fmla="*/ 908 h 2609"/>
                <a:gd name="T26" fmla="*/ 453 w 1587"/>
                <a:gd name="T27" fmla="*/ 908 h 2609"/>
                <a:gd name="T28" fmla="*/ 453 w 1587"/>
                <a:gd name="T29" fmla="*/ 1248 h 2609"/>
                <a:gd name="T30" fmla="*/ 340 w 1587"/>
                <a:gd name="T31" fmla="*/ 1248 h 2609"/>
                <a:gd name="T32" fmla="*/ 340 w 1587"/>
                <a:gd name="T33" fmla="*/ 1475 h 2609"/>
                <a:gd name="T34" fmla="*/ 567 w 1587"/>
                <a:gd name="T35" fmla="*/ 1475 h 2609"/>
                <a:gd name="T36" fmla="*/ 567 w 1587"/>
                <a:gd name="T37" fmla="*/ 1815 h 2609"/>
                <a:gd name="T38" fmla="*/ 453 w 1587"/>
                <a:gd name="T39" fmla="*/ 1815 h 2609"/>
                <a:gd name="T40" fmla="*/ 453 w 1587"/>
                <a:gd name="T41" fmla="*/ 2042 h 2609"/>
                <a:gd name="T42" fmla="*/ 340 w 1587"/>
                <a:gd name="T43" fmla="*/ 2042 h 2609"/>
                <a:gd name="T44" fmla="*/ 340 w 1587"/>
                <a:gd name="T45" fmla="*/ 2268 h 2609"/>
                <a:gd name="T46" fmla="*/ 567 w 1587"/>
                <a:gd name="T47" fmla="*/ 2268 h 2609"/>
                <a:gd name="T48" fmla="*/ 567 w 1587"/>
                <a:gd name="T49" fmla="*/ 2382 h 2609"/>
                <a:gd name="T50" fmla="*/ 680 w 1587"/>
                <a:gd name="T51" fmla="*/ 2382 h 2609"/>
                <a:gd name="T52" fmla="*/ 680 w 1587"/>
                <a:gd name="T53" fmla="*/ 2495 h 2609"/>
                <a:gd name="T54" fmla="*/ 793 w 1587"/>
                <a:gd name="T55" fmla="*/ 2495 h 2609"/>
                <a:gd name="T56" fmla="*/ 793 w 1587"/>
                <a:gd name="T57" fmla="*/ 2609 h 2609"/>
                <a:gd name="T58" fmla="*/ 1134 w 1587"/>
                <a:gd name="T59" fmla="*/ 2609 h 2609"/>
                <a:gd name="T60" fmla="*/ 1134 w 1587"/>
                <a:gd name="T61" fmla="*/ 2495 h 2609"/>
                <a:gd name="T62" fmla="*/ 1247 w 1587"/>
                <a:gd name="T63" fmla="*/ 2495 h 2609"/>
                <a:gd name="T64" fmla="*/ 1247 w 1587"/>
                <a:gd name="T65" fmla="*/ 2155 h 2609"/>
                <a:gd name="T66" fmla="*/ 1360 w 1587"/>
                <a:gd name="T67" fmla="*/ 2155 h 2609"/>
                <a:gd name="T68" fmla="*/ 1360 w 1587"/>
                <a:gd name="T69" fmla="*/ 2042 h 2609"/>
                <a:gd name="T70" fmla="*/ 1474 w 1587"/>
                <a:gd name="T71" fmla="*/ 2042 h 2609"/>
                <a:gd name="T72" fmla="*/ 1474 w 1587"/>
                <a:gd name="T73" fmla="*/ 1928 h 2609"/>
                <a:gd name="T74" fmla="*/ 1474 w 1587"/>
                <a:gd name="T75" fmla="*/ 1815 h 2609"/>
                <a:gd name="T76" fmla="*/ 1587 w 1587"/>
                <a:gd name="T77" fmla="*/ 1815 h 2609"/>
                <a:gd name="T78" fmla="*/ 1587 w 1587"/>
                <a:gd name="T79" fmla="*/ 1588 h 2609"/>
                <a:gd name="T80" fmla="*/ 1474 w 1587"/>
                <a:gd name="T81" fmla="*/ 1588 h 2609"/>
                <a:gd name="T82" fmla="*/ 1474 w 1587"/>
                <a:gd name="T83" fmla="*/ 1475 h 2609"/>
                <a:gd name="T84" fmla="*/ 1360 w 1587"/>
                <a:gd name="T85" fmla="*/ 1475 h 2609"/>
                <a:gd name="T86" fmla="*/ 1360 w 1587"/>
                <a:gd name="T87" fmla="*/ 1134 h 2609"/>
                <a:gd name="T88" fmla="*/ 1134 w 1587"/>
                <a:gd name="T89" fmla="*/ 1134 h 2609"/>
                <a:gd name="T90" fmla="*/ 1134 w 1587"/>
                <a:gd name="T91" fmla="*/ 1021 h 2609"/>
                <a:gd name="T92" fmla="*/ 1020 w 1587"/>
                <a:gd name="T93" fmla="*/ 1021 h 2609"/>
                <a:gd name="T94" fmla="*/ 1020 w 1587"/>
                <a:gd name="T95" fmla="*/ 908 h 2609"/>
                <a:gd name="T96" fmla="*/ 907 w 1587"/>
                <a:gd name="T97" fmla="*/ 908 h 2609"/>
                <a:gd name="T98" fmla="*/ 907 w 1587"/>
                <a:gd name="T99" fmla="*/ 794 h 2609"/>
                <a:gd name="T100" fmla="*/ 793 w 1587"/>
                <a:gd name="T101" fmla="*/ 794 h 2609"/>
                <a:gd name="T102" fmla="*/ 793 w 1587"/>
                <a:gd name="T103" fmla="*/ 454 h 2609"/>
                <a:gd name="T104" fmla="*/ 680 w 1587"/>
                <a:gd name="T105" fmla="*/ 454 h 2609"/>
                <a:gd name="T106" fmla="*/ 680 w 1587"/>
                <a:gd name="T107" fmla="*/ 341 h 2609"/>
                <a:gd name="T108" fmla="*/ 453 w 1587"/>
                <a:gd name="T109" fmla="*/ 341 h 2609"/>
                <a:gd name="T110" fmla="*/ 453 w 1587"/>
                <a:gd name="T111" fmla="*/ 114 h 2609"/>
                <a:gd name="T112" fmla="*/ 453 w 1587"/>
                <a:gd name="T113" fmla="*/ 0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7" h="2609">
                  <a:moveTo>
                    <a:pt x="453" y="0"/>
                  </a:moveTo>
                  <a:lnTo>
                    <a:pt x="226" y="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67" y="454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453" y="908"/>
                  </a:lnTo>
                  <a:lnTo>
                    <a:pt x="453" y="1248"/>
                  </a:lnTo>
                  <a:lnTo>
                    <a:pt x="340" y="1248"/>
                  </a:lnTo>
                  <a:lnTo>
                    <a:pt x="340" y="1475"/>
                  </a:lnTo>
                  <a:lnTo>
                    <a:pt x="567" y="1475"/>
                  </a:lnTo>
                  <a:lnTo>
                    <a:pt x="567" y="1815"/>
                  </a:lnTo>
                  <a:lnTo>
                    <a:pt x="453" y="1815"/>
                  </a:lnTo>
                  <a:lnTo>
                    <a:pt x="453" y="2042"/>
                  </a:lnTo>
                  <a:lnTo>
                    <a:pt x="340" y="2042"/>
                  </a:lnTo>
                  <a:lnTo>
                    <a:pt x="340" y="2268"/>
                  </a:lnTo>
                  <a:lnTo>
                    <a:pt x="567" y="2268"/>
                  </a:lnTo>
                  <a:lnTo>
                    <a:pt x="567" y="2382"/>
                  </a:lnTo>
                  <a:lnTo>
                    <a:pt x="680" y="2382"/>
                  </a:lnTo>
                  <a:lnTo>
                    <a:pt x="680" y="2495"/>
                  </a:lnTo>
                  <a:lnTo>
                    <a:pt x="793" y="2495"/>
                  </a:lnTo>
                  <a:lnTo>
                    <a:pt x="793" y="2609"/>
                  </a:lnTo>
                  <a:lnTo>
                    <a:pt x="1134" y="2609"/>
                  </a:lnTo>
                  <a:lnTo>
                    <a:pt x="1134" y="2495"/>
                  </a:lnTo>
                  <a:lnTo>
                    <a:pt x="1247" y="2495"/>
                  </a:lnTo>
                  <a:lnTo>
                    <a:pt x="1247" y="2155"/>
                  </a:lnTo>
                  <a:lnTo>
                    <a:pt x="1360" y="2155"/>
                  </a:lnTo>
                  <a:lnTo>
                    <a:pt x="1360" y="2042"/>
                  </a:lnTo>
                  <a:lnTo>
                    <a:pt x="1474" y="2042"/>
                  </a:lnTo>
                  <a:lnTo>
                    <a:pt x="1474" y="1928"/>
                  </a:lnTo>
                  <a:lnTo>
                    <a:pt x="1474" y="1815"/>
                  </a:lnTo>
                  <a:lnTo>
                    <a:pt x="1587" y="1815"/>
                  </a:lnTo>
                  <a:lnTo>
                    <a:pt x="1587" y="1588"/>
                  </a:lnTo>
                  <a:lnTo>
                    <a:pt x="1474" y="1588"/>
                  </a:lnTo>
                  <a:lnTo>
                    <a:pt x="1474" y="1475"/>
                  </a:lnTo>
                  <a:lnTo>
                    <a:pt x="1360" y="1475"/>
                  </a:lnTo>
                  <a:lnTo>
                    <a:pt x="1360" y="1134"/>
                  </a:lnTo>
                  <a:lnTo>
                    <a:pt x="1134" y="1134"/>
                  </a:lnTo>
                  <a:lnTo>
                    <a:pt x="1134" y="1021"/>
                  </a:lnTo>
                  <a:lnTo>
                    <a:pt x="1020" y="1021"/>
                  </a:lnTo>
                  <a:lnTo>
                    <a:pt x="1020" y="908"/>
                  </a:lnTo>
                  <a:lnTo>
                    <a:pt x="907" y="908"/>
                  </a:lnTo>
                  <a:lnTo>
                    <a:pt x="907" y="794"/>
                  </a:lnTo>
                  <a:lnTo>
                    <a:pt x="793" y="794"/>
                  </a:lnTo>
                  <a:lnTo>
                    <a:pt x="793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453" y="341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0" name="Freeform 152">
              <a:extLst>
                <a:ext uri="{FF2B5EF4-FFF2-40B4-BE49-F238E27FC236}">
                  <a16:creationId xmlns:a16="http://schemas.microsoft.com/office/drawing/2014/main" id="{A33127A0-AC31-48BB-8DB9-6A96F1528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6300"/>
              <a:ext cx="1021" cy="1247"/>
            </a:xfrm>
            <a:custGeom>
              <a:avLst/>
              <a:gdLst>
                <a:gd name="T0" fmla="*/ 567 w 1021"/>
                <a:gd name="T1" fmla="*/ 0 h 1247"/>
                <a:gd name="T2" fmla="*/ 341 w 1021"/>
                <a:gd name="T3" fmla="*/ 0 h 1247"/>
                <a:gd name="T4" fmla="*/ 341 w 1021"/>
                <a:gd name="T5" fmla="*/ 113 h 1247"/>
                <a:gd name="T6" fmla="*/ 227 w 1021"/>
                <a:gd name="T7" fmla="*/ 113 h 1247"/>
                <a:gd name="T8" fmla="*/ 114 w 1021"/>
                <a:gd name="T9" fmla="*/ 113 h 1247"/>
                <a:gd name="T10" fmla="*/ 114 w 1021"/>
                <a:gd name="T11" fmla="*/ 340 h 1247"/>
                <a:gd name="T12" fmla="*/ 0 w 1021"/>
                <a:gd name="T13" fmla="*/ 340 h 1247"/>
                <a:gd name="T14" fmla="*/ 0 w 1021"/>
                <a:gd name="T15" fmla="*/ 567 h 1247"/>
                <a:gd name="T16" fmla="*/ 227 w 1021"/>
                <a:gd name="T17" fmla="*/ 567 h 1247"/>
                <a:gd name="T18" fmla="*/ 227 w 1021"/>
                <a:gd name="T19" fmla="*/ 794 h 1247"/>
                <a:gd name="T20" fmla="*/ 341 w 1021"/>
                <a:gd name="T21" fmla="*/ 794 h 1247"/>
                <a:gd name="T22" fmla="*/ 341 w 1021"/>
                <a:gd name="T23" fmla="*/ 1021 h 1247"/>
                <a:gd name="T24" fmla="*/ 681 w 1021"/>
                <a:gd name="T25" fmla="*/ 1021 h 1247"/>
                <a:gd name="T26" fmla="*/ 681 w 1021"/>
                <a:gd name="T27" fmla="*/ 1247 h 1247"/>
                <a:gd name="T28" fmla="*/ 908 w 1021"/>
                <a:gd name="T29" fmla="*/ 1247 h 1247"/>
                <a:gd name="T30" fmla="*/ 908 w 1021"/>
                <a:gd name="T31" fmla="*/ 1134 h 1247"/>
                <a:gd name="T32" fmla="*/ 1021 w 1021"/>
                <a:gd name="T33" fmla="*/ 1134 h 1247"/>
                <a:gd name="T34" fmla="*/ 1021 w 1021"/>
                <a:gd name="T35" fmla="*/ 794 h 1247"/>
                <a:gd name="T36" fmla="*/ 908 w 1021"/>
                <a:gd name="T37" fmla="*/ 794 h 1247"/>
                <a:gd name="T38" fmla="*/ 908 w 1021"/>
                <a:gd name="T39" fmla="*/ 567 h 1247"/>
                <a:gd name="T40" fmla="*/ 681 w 1021"/>
                <a:gd name="T41" fmla="*/ 567 h 1247"/>
                <a:gd name="T42" fmla="*/ 681 w 1021"/>
                <a:gd name="T43" fmla="*/ 227 h 1247"/>
                <a:gd name="T44" fmla="*/ 567 w 1021"/>
                <a:gd name="T45" fmla="*/ 227 h 1247"/>
                <a:gd name="T46" fmla="*/ 567 w 1021"/>
                <a:gd name="T4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21" h="1247">
                  <a:moveTo>
                    <a:pt x="567" y="0"/>
                  </a:move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341" y="794"/>
                  </a:lnTo>
                  <a:lnTo>
                    <a:pt x="341" y="1021"/>
                  </a:lnTo>
                  <a:lnTo>
                    <a:pt x="681" y="1021"/>
                  </a:lnTo>
                  <a:lnTo>
                    <a:pt x="681" y="1247"/>
                  </a:lnTo>
                  <a:lnTo>
                    <a:pt x="908" y="1247"/>
                  </a:lnTo>
                  <a:lnTo>
                    <a:pt x="908" y="1134"/>
                  </a:lnTo>
                  <a:lnTo>
                    <a:pt x="1021" y="1134"/>
                  </a:lnTo>
                  <a:lnTo>
                    <a:pt x="1021" y="794"/>
                  </a:lnTo>
                  <a:lnTo>
                    <a:pt x="908" y="794"/>
                  </a:lnTo>
                  <a:lnTo>
                    <a:pt x="908" y="567"/>
                  </a:lnTo>
                  <a:lnTo>
                    <a:pt x="681" y="567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1" name="Freeform 153">
              <a:extLst>
                <a:ext uri="{FF2B5EF4-FFF2-40B4-BE49-F238E27FC236}">
                  <a16:creationId xmlns:a16="http://schemas.microsoft.com/office/drawing/2014/main" id="{4E6BFBEA-5978-4949-A624-A26E9682E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826"/>
              <a:ext cx="1134" cy="1587"/>
            </a:xfrm>
            <a:custGeom>
              <a:avLst/>
              <a:gdLst>
                <a:gd name="T0" fmla="*/ 1020 w 1134"/>
                <a:gd name="T1" fmla="*/ 113 h 1587"/>
                <a:gd name="T2" fmla="*/ 1020 w 1134"/>
                <a:gd name="T3" fmla="*/ 453 h 1587"/>
                <a:gd name="T4" fmla="*/ 1134 w 1134"/>
                <a:gd name="T5" fmla="*/ 453 h 1587"/>
                <a:gd name="T6" fmla="*/ 1134 w 1134"/>
                <a:gd name="T7" fmla="*/ 680 h 1587"/>
                <a:gd name="T8" fmla="*/ 1020 w 1134"/>
                <a:gd name="T9" fmla="*/ 680 h 1587"/>
                <a:gd name="T10" fmla="*/ 1020 w 1134"/>
                <a:gd name="T11" fmla="*/ 1134 h 1587"/>
                <a:gd name="T12" fmla="*/ 907 w 1134"/>
                <a:gd name="T13" fmla="*/ 1134 h 1587"/>
                <a:gd name="T14" fmla="*/ 907 w 1134"/>
                <a:gd name="T15" fmla="*/ 1247 h 1587"/>
                <a:gd name="T16" fmla="*/ 1020 w 1134"/>
                <a:gd name="T17" fmla="*/ 1247 h 1587"/>
                <a:gd name="T18" fmla="*/ 1020 w 1134"/>
                <a:gd name="T19" fmla="*/ 1587 h 1587"/>
                <a:gd name="T20" fmla="*/ 794 w 1134"/>
                <a:gd name="T21" fmla="*/ 1587 h 1587"/>
                <a:gd name="T22" fmla="*/ 794 w 1134"/>
                <a:gd name="T23" fmla="*/ 1474 h 1587"/>
                <a:gd name="T24" fmla="*/ 680 w 1134"/>
                <a:gd name="T25" fmla="*/ 1474 h 1587"/>
                <a:gd name="T26" fmla="*/ 680 w 1134"/>
                <a:gd name="T27" fmla="*/ 1361 h 1587"/>
                <a:gd name="T28" fmla="*/ 567 w 1134"/>
                <a:gd name="T29" fmla="*/ 1361 h 1587"/>
                <a:gd name="T30" fmla="*/ 567 w 1134"/>
                <a:gd name="T31" fmla="*/ 1247 h 1587"/>
                <a:gd name="T32" fmla="*/ 453 w 1134"/>
                <a:gd name="T33" fmla="*/ 1247 h 1587"/>
                <a:gd name="T34" fmla="*/ 453 w 1134"/>
                <a:gd name="T35" fmla="*/ 907 h 1587"/>
                <a:gd name="T36" fmla="*/ 340 w 1134"/>
                <a:gd name="T37" fmla="*/ 907 h 1587"/>
                <a:gd name="T38" fmla="*/ 340 w 1134"/>
                <a:gd name="T39" fmla="*/ 794 h 1587"/>
                <a:gd name="T40" fmla="*/ 227 w 1134"/>
                <a:gd name="T41" fmla="*/ 794 h 1587"/>
                <a:gd name="T42" fmla="*/ 227 w 1134"/>
                <a:gd name="T43" fmla="*/ 680 h 1587"/>
                <a:gd name="T44" fmla="*/ 340 w 1134"/>
                <a:gd name="T45" fmla="*/ 680 h 1587"/>
                <a:gd name="T46" fmla="*/ 340 w 1134"/>
                <a:gd name="T47" fmla="*/ 567 h 1587"/>
                <a:gd name="T48" fmla="*/ 113 w 1134"/>
                <a:gd name="T49" fmla="*/ 567 h 1587"/>
                <a:gd name="T50" fmla="*/ 113 w 1134"/>
                <a:gd name="T51" fmla="*/ 453 h 1587"/>
                <a:gd name="T52" fmla="*/ 0 w 1134"/>
                <a:gd name="T53" fmla="*/ 453 h 1587"/>
                <a:gd name="T54" fmla="*/ 0 w 1134"/>
                <a:gd name="T55" fmla="*/ 340 h 1587"/>
                <a:gd name="T56" fmla="*/ 113 w 1134"/>
                <a:gd name="T57" fmla="*/ 340 h 1587"/>
                <a:gd name="T58" fmla="*/ 113 w 1134"/>
                <a:gd name="T59" fmla="*/ 227 h 1587"/>
                <a:gd name="T60" fmla="*/ 227 w 1134"/>
                <a:gd name="T61" fmla="*/ 227 h 1587"/>
                <a:gd name="T62" fmla="*/ 227 w 1134"/>
                <a:gd name="T63" fmla="*/ 113 h 1587"/>
                <a:gd name="T64" fmla="*/ 453 w 1134"/>
                <a:gd name="T65" fmla="*/ 113 h 1587"/>
                <a:gd name="T66" fmla="*/ 453 w 1134"/>
                <a:gd name="T67" fmla="*/ 0 h 1587"/>
                <a:gd name="T68" fmla="*/ 680 w 1134"/>
                <a:gd name="T69" fmla="*/ 0 h 1587"/>
                <a:gd name="T70" fmla="*/ 680 w 1134"/>
                <a:gd name="T71" fmla="*/ 113 h 1587"/>
                <a:gd name="T72" fmla="*/ 1020 w 1134"/>
                <a:gd name="T73" fmla="*/ 113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34" h="1587">
                  <a:moveTo>
                    <a:pt x="1020" y="113"/>
                  </a:moveTo>
                  <a:lnTo>
                    <a:pt x="1020" y="453"/>
                  </a:lnTo>
                  <a:lnTo>
                    <a:pt x="1134" y="453"/>
                  </a:lnTo>
                  <a:lnTo>
                    <a:pt x="1134" y="680"/>
                  </a:lnTo>
                  <a:lnTo>
                    <a:pt x="1020" y="680"/>
                  </a:lnTo>
                  <a:lnTo>
                    <a:pt x="1020" y="1134"/>
                  </a:lnTo>
                  <a:lnTo>
                    <a:pt x="907" y="1134"/>
                  </a:lnTo>
                  <a:lnTo>
                    <a:pt x="907" y="1247"/>
                  </a:lnTo>
                  <a:lnTo>
                    <a:pt x="1020" y="1247"/>
                  </a:lnTo>
                  <a:lnTo>
                    <a:pt x="1020" y="1587"/>
                  </a:lnTo>
                  <a:lnTo>
                    <a:pt x="794" y="1587"/>
                  </a:lnTo>
                  <a:lnTo>
                    <a:pt x="794" y="1474"/>
                  </a:lnTo>
                  <a:lnTo>
                    <a:pt x="680" y="1474"/>
                  </a:lnTo>
                  <a:lnTo>
                    <a:pt x="680" y="1361"/>
                  </a:lnTo>
                  <a:lnTo>
                    <a:pt x="567" y="1361"/>
                  </a:lnTo>
                  <a:lnTo>
                    <a:pt x="567" y="1247"/>
                  </a:lnTo>
                  <a:lnTo>
                    <a:pt x="453" y="1247"/>
                  </a:lnTo>
                  <a:lnTo>
                    <a:pt x="453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102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563" name="Group 155">
            <a:extLst>
              <a:ext uri="{FF2B5EF4-FFF2-40B4-BE49-F238E27FC236}">
                <a16:creationId xmlns:a16="http://schemas.microsoft.com/office/drawing/2014/main" id="{B4B81CC3-1381-4463-B144-D970194ED954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6940550"/>
            <a:ext cx="530225" cy="133350"/>
            <a:chOff x="472" y="2387"/>
            <a:chExt cx="334" cy="84"/>
          </a:xfrm>
        </p:grpSpPr>
        <p:sp>
          <p:nvSpPr>
            <p:cNvPr id="17564" name="WordArt 156">
              <a:extLst>
                <a:ext uri="{FF2B5EF4-FFF2-40B4-BE49-F238E27FC236}">
                  <a16:creationId xmlns:a16="http://schemas.microsoft.com/office/drawing/2014/main" id="{3287A55A-871D-40B6-B5B1-19BC43815D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38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かほく市</a:t>
              </a:r>
            </a:p>
          </p:txBody>
        </p:sp>
        <p:sp>
          <p:nvSpPr>
            <p:cNvPr id="17565" name="WordArt 157">
              <a:extLst>
                <a:ext uri="{FF2B5EF4-FFF2-40B4-BE49-F238E27FC236}">
                  <a16:creationId xmlns:a16="http://schemas.microsoft.com/office/drawing/2014/main" id="{0053AC89-92A5-4716-AECC-F2371BE828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38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かほく市</a:t>
              </a:r>
            </a:p>
          </p:txBody>
        </p:sp>
      </p:grpSp>
      <p:grpSp>
        <p:nvGrpSpPr>
          <p:cNvPr id="17566" name="Group 158">
            <a:extLst>
              <a:ext uri="{FF2B5EF4-FFF2-40B4-BE49-F238E27FC236}">
                <a16:creationId xmlns:a16="http://schemas.microsoft.com/office/drawing/2014/main" id="{4445D913-EEED-48DC-9501-C34AA6C3582F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8470900"/>
            <a:ext cx="396875" cy="133350"/>
            <a:chOff x="925" y="2387"/>
            <a:chExt cx="250" cy="84"/>
          </a:xfrm>
        </p:grpSpPr>
        <p:sp>
          <p:nvSpPr>
            <p:cNvPr id="17567" name="WordArt 159">
              <a:extLst>
                <a:ext uri="{FF2B5EF4-FFF2-40B4-BE49-F238E27FC236}">
                  <a16:creationId xmlns:a16="http://schemas.microsoft.com/office/drawing/2014/main" id="{67BB68AE-B98F-4FE1-AF7A-4CF115B340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金沢市</a:t>
              </a:r>
            </a:p>
          </p:txBody>
        </p:sp>
        <p:sp>
          <p:nvSpPr>
            <p:cNvPr id="17568" name="WordArt 160">
              <a:extLst>
                <a:ext uri="{FF2B5EF4-FFF2-40B4-BE49-F238E27FC236}">
                  <a16:creationId xmlns:a16="http://schemas.microsoft.com/office/drawing/2014/main" id="{7591BDA0-336F-45E2-A699-1CDB345AA3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金沢市</a:t>
              </a:r>
            </a:p>
          </p:txBody>
        </p:sp>
      </p:grpSp>
      <p:grpSp>
        <p:nvGrpSpPr>
          <p:cNvPr id="17569" name="Group 161">
            <a:extLst>
              <a:ext uri="{FF2B5EF4-FFF2-40B4-BE49-F238E27FC236}">
                <a16:creationId xmlns:a16="http://schemas.microsoft.com/office/drawing/2014/main" id="{79E23E87-8450-4FF1-8260-243939D886A0}"/>
              </a:ext>
            </a:extLst>
          </p:cNvPr>
          <p:cNvGrpSpPr>
            <a:grpSpLocks/>
          </p:cNvGrpSpPr>
          <p:nvPr/>
        </p:nvGrpSpPr>
        <p:grpSpPr bwMode="auto">
          <a:xfrm>
            <a:off x="2774950" y="10361613"/>
            <a:ext cx="396875" cy="133350"/>
            <a:chOff x="925" y="2531"/>
            <a:chExt cx="250" cy="84"/>
          </a:xfrm>
        </p:grpSpPr>
        <p:sp>
          <p:nvSpPr>
            <p:cNvPr id="17570" name="WordArt 162">
              <a:extLst>
                <a:ext uri="{FF2B5EF4-FFF2-40B4-BE49-F238E27FC236}">
                  <a16:creationId xmlns:a16="http://schemas.microsoft.com/office/drawing/2014/main" id="{669897D3-3E33-4968-BE62-75D832A3CF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小松市</a:t>
              </a:r>
            </a:p>
          </p:txBody>
        </p:sp>
        <p:sp>
          <p:nvSpPr>
            <p:cNvPr id="17571" name="WordArt 163">
              <a:extLst>
                <a:ext uri="{FF2B5EF4-FFF2-40B4-BE49-F238E27FC236}">
                  <a16:creationId xmlns:a16="http://schemas.microsoft.com/office/drawing/2014/main" id="{CFD35644-464E-4E29-85AC-F6AA2AF37D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小松市</a:t>
              </a:r>
            </a:p>
          </p:txBody>
        </p:sp>
      </p:grpSp>
      <p:grpSp>
        <p:nvGrpSpPr>
          <p:cNvPr id="17572" name="Group 164">
            <a:extLst>
              <a:ext uri="{FF2B5EF4-FFF2-40B4-BE49-F238E27FC236}">
                <a16:creationId xmlns:a16="http://schemas.microsoft.com/office/drawing/2014/main" id="{F3B608D5-4C1F-498A-931F-583B3B08954A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8740775"/>
            <a:ext cx="530225" cy="133350"/>
            <a:chOff x="450" y="2727"/>
            <a:chExt cx="334" cy="84"/>
          </a:xfrm>
        </p:grpSpPr>
        <p:sp>
          <p:nvSpPr>
            <p:cNvPr id="17573" name="WordArt 165">
              <a:extLst>
                <a:ext uri="{FF2B5EF4-FFF2-40B4-BE49-F238E27FC236}">
                  <a16:creationId xmlns:a16="http://schemas.microsoft.com/office/drawing/2014/main" id="{C31E1E5F-11D9-4D1E-BD5F-E04A10A8E0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野々市市</a:t>
              </a:r>
            </a:p>
          </p:txBody>
        </p:sp>
        <p:sp>
          <p:nvSpPr>
            <p:cNvPr id="17574" name="WordArt 166">
              <a:extLst>
                <a:ext uri="{FF2B5EF4-FFF2-40B4-BE49-F238E27FC236}">
                  <a16:creationId xmlns:a16="http://schemas.microsoft.com/office/drawing/2014/main" id="{E7B9139C-7445-4483-B915-BFB7264AE6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野々市市</a:t>
              </a:r>
            </a:p>
          </p:txBody>
        </p:sp>
      </p:grpSp>
      <p:grpSp>
        <p:nvGrpSpPr>
          <p:cNvPr id="17575" name="Group 167">
            <a:extLst>
              <a:ext uri="{FF2B5EF4-FFF2-40B4-BE49-F238E27FC236}">
                <a16:creationId xmlns:a16="http://schemas.microsoft.com/office/drawing/2014/main" id="{CF94303F-8FC1-4BAE-B638-02EC46101070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909638"/>
            <a:ext cx="396875" cy="133350"/>
            <a:chOff x="903" y="2727"/>
            <a:chExt cx="250" cy="84"/>
          </a:xfrm>
        </p:grpSpPr>
        <p:sp>
          <p:nvSpPr>
            <p:cNvPr id="17576" name="WordArt 168">
              <a:extLst>
                <a:ext uri="{FF2B5EF4-FFF2-40B4-BE49-F238E27FC236}">
                  <a16:creationId xmlns:a16="http://schemas.microsoft.com/office/drawing/2014/main" id="{FEBE286C-076C-40BF-ABF4-2C1AA4DB97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珠洲市</a:t>
              </a:r>
            </a:p>
          </p:txBody>
        </p:sp>
        <p:sp>
          <p:nvSpPr>
            <p:cNvPr id="17577" name="WordArt 169">
              <a:extLst>
                <a:ext uri="{FF2B5EF4-FFF2-40B4-BE49-F238E27FC236}">
                  <a16:creationId xmlns:a16="http://schemas.microsoft.com/office/drawing/2014/main" id="{19E51DDC-6664-4DC3-87F9-55693B8182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4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珠洲市</a:t>
              </a:r>
            </a:p>
          </p:txBody>
        </p:sp>
      </p:grpSp>
      <p:grpSp>
        <p:nvGrpSpPr>
          <p:cNvPr id="17578" name="Group 170">
            <a:extLst>
              <a:ext uri="{FF2B5EF4-FFF2-40B4-BE49-F238E27FC236}">
                <a16:creationId xmlns:a16="http://schemas.microsoft.com/office/drawing/2014/main" id="{C5FFD058-A33A-4C51-BE3C-2A2A4F9BE325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6175375"/>
            <a:ext cx="530225" cy="133350"/>
            <a:chOff x="450" y="2871"/>
            <a:chExt cx="334" cy="84"/>
          </a:xfrm>
        </p:grpSpPr>
        <p:sp>
          <p:nvSpPr>
            <p:cNvPr id="17579" name="WordArt 171">
              <a:extLst>
                <a:ext uri="{FF2B5EF4-FFF2-40B4-BE49-F238E27FC236}">
                  <a16:creationId xmlns:a16="http://schemas.microsoft.com/office/drawing/2014/main" id="{7591C653-BF61-4C80-89E9-1B72CD7791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" y="287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宝達志水町</a:t>
              </a:r>
            </a:p>
          </p:txBody>
        </p:sp>
        <p:sp>
          <p:nvSpPr>
            <p:cNvPr id="17580" name="WordArt 172">
              <a:extLst>
                <a:ext uri="{FF2B5EF4-FFF2-40B4-BE49-F238E27FC236}">
                  <a16:creationId xmlns:a16="http://schemas.microsoft.com/office/drawing/2014/main" id="{D764F004-8517-4CC1-B03E-614A37F1D0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" y="287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宝達志水町</a:t>
              </a:r>
            </a:p>
          </p:txBody>
        </p:sp>
      </p:grpSp>
      <p:grpSp>
        <p:nvGrpSpPr>
          <p:cNvPr id="17581" name="Group 173">
            <a:extLst>
              <a:ext uri="{FF2B5EF4-FFF2-40B4-BE49-F238E27FC236}">
                <a16:creationId xmlns:a16="http://schemas.microsoft.com/office/drawing/2014/main" id="{B711D77B-28EE-43B7-860A-D14557AFC6CA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5410200"/>
            <a:ext cx="396875" cy="133350"/>
            <a:chOff x="903" y="2871"/>
            <a:chExt cx="250" cy="84"/>
          </a:xfrm>
        </p:grpSpPr>
        <p:sp>
          <p:nvSpPr>
            <p:cNvPr id="17582" name="WordArt 174">
              <a:extLst>
                <a:ext uri="{FF2B5EF4-FFF2-40B4-BE49-F238E27FC236}">
                  <a16:creationId xmlns:a16="http://schemas.microsoft.com/office/drawing/2014/main" id="{413FC975-ED63-458D-86A7-23E93DE413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羽咋市</a:t>
              </a:r>
            </a:p>
          </p:txBody>
        </p:sp>
        <p:sp>
          <p:nvSpPr>
            <p:cNvPr id="17583" name="WordArt 175">
              <a:extLst>
                <a:ext uri="{FF2B5EF4-FFF2-40B4-BE49-F238E27FC236}">
                  <a16:creationId xmlns:a16="http://schemas.microsoft.com/office/drawing/2014/main" id="{73ECE5CB-7E0B-4AA0-84F6-F5B5F7EED1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4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羽咋市</a:t>
              </a:r>
            </a:p>
          </p:txBody>
        </p:sp>
      </p:grpSp>
      <p:grpSp>
        <p:nvGrpSpPr>
          <p:cNvPr id="17584" name="Group 176">
            <a:extLst>
              <a:ext uri="{FF2B5EF4-FFF2-40B4-BE49-F238E27FC236}">
                <a16:creationId xmlns:a16="http://schemas.microsoft.com/office/drawing/2014/main" id="{113032A0-9B02-401D-981D-4FC60C267A73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5005388"/>
            <a:ext cx="530225" cy="133350"/>
            <a:chOff x="494" y="3067"/>
            <a:chExt cx="334" cy="84"/>
          </a:xfrm>
        </p:grpSpPr>
        <p:sp>
          <p:nvSpPr>
            <p:cNvPr id="17585" name="WordArt 177">
              <a:extLst>
                <a:ext uri="{FF2B5EF4-FFF2-40B4-BE49-F238E27FC236}">
                  <a16:creationId xmlns:a16="http://schemas.microsoft.com/office/drawing/2014/main" id="{87774F1F-698E-41D5-9396-C3337AB861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4" y="30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中能登町</a:t>
              </a:r>
            </a:p>
          </p:txBody>
        </p:sp>
        <p:sp>
          <p:nvSpPr>
            <p:cNvPr id="17586" name="WordArt 178">
              <a:extLst>
                <a:ext uri="{FF2B5EF4-FFF2-40B4-BE49-F238E27FC236}">
                  <a16:creationId xmlns:a16="http://schemas.microsoft.com/office/drawing/2014/main" id="{7A82FB86-D754-4C37-92BD-1A7D6128FF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5" y="30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中能登町</a:t>
              </a:r>
            </a:p>
          </p:txBody>
        </p:sp>
      </p:grpSp>
      <p:grpSp>
        <p:nvGrpSpPr>
          <p:cNvPr id="17587" name="Group 179">
            <a:extLst>
              <a:ext uri="{FF2B5EF4-FFF2-40B4-BE49-F238E27FC236}">
                <a16:creationId xmlns:a16="http://schemas.microsoft.com/office/drawing/2014/main" id="{1744E7B1-7A7F-45CA-8ADD-9040CF48AB67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9415463"/>
            <a:ext cx="396875" cy="133350"/>
            <a:chOff x="685" y="5106"/>
            <a:chExt cx="250" cy="84"/>
          </a:xfrm>
        </p:grpSpPr>
        <p:sp>
          <p:nvSpPr>
            <p:cNvPr id="17588" name="WordArt 180">
              <a:extLst>
                <a:ext uri="{FF2B5EF4-FFF2-40B4-BE49-F238E27FC236}">
                  <a16:creationId xmlns:a16="http://schemas.microsoft.com/office/drawing/2014/main" id="{93F13F47-05AC-4597-8F19-2D2D44B2F3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1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能美市</a:t>
              </a:r>
            </a:p>
          </p:txBody>
        </p:sp>
        <p:sp>
          <p:nvSpPr>
            <p:cNvPr id="17589" name="WordArt 181">
              <a:extLst>
                <a:ext uri="{FF2B5EF4-FFF2-40B4-BE49-F238E27FC236}">
                  <a16:creationId xmlns:a16="http://schemas.microsoft.com/office/drawing/2014/main" id="{F0FFC5DA-2583-40C8-A40A-00150AC0A2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1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能美市</a:t>
              </a:r>
            </a:p>
          </p:txBody>
        </p:sp>
      </p:grpSp>
      <p:grpSp>
        <p:nvGrpSpPr>
          <p:cNvPr id="17590" name="Group 182">
            <a:extLst>
              <a:ext uri="{FF2B5EF4-FFF2-40B4-BE49-F238E27FC236}">
                <a16:creationId xmlns:a16="http://schemas.microsoft.com/office/drawing/2014/main" id="{62CEC752-9682-4CE5-B8C3-E0E9297E1DE7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7345363"/>
            <a:ext cx="396875" cy="133350"/>
            <a:chOff x="685" y="5250"/>
            <a:chExt cx="250" cy="84"/>
          </a:xfrm>
        </p:grpSpPr>
        <p:sp>
          <p:nvSpPr>
            <p:cNvPr id="17591" name="WordArt 183">
              <a:extLst>
                <a:ext uri="{FF2B5EF4-FFF2-40B4-BE49-F238E27FC236}">
                  <a16:creationId xmlns:a16="http://schemas.microsoft.com/office/drawing/2014/main" id="{F6A9D83E-D528-419C-9EB9-09AB27E0FF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津幡町</a:t>
              </a:r>
            </a:p>
          </p:txBody>
        </p:sp>
        <p:sp>
          <p:nvSpPr>
            <p:cNvPr id="17592" name="WordArt 184">
              <a:extLst>
                <a:ext uri="{FF2B5EF4-FFF2-40B4-BE49-F238E27FC236}">
                  <a16:creationId xmlns:a16="http://schemas.microsoft.com/office/drawing/2014/main" id="{A6D2893A-A187-4BFC-A88F-522E19AC4D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津幡町</a:t>
              </a:r>
            </a:p>
          </p:txBody>
        </p:sp>
      </p:grpSp>
      <p:grpSp>
        <p:nvGrpSpPr>
          <p:cNvPr id="17593" name="Group 185">
            <a:extLst>
              <a:ext uri="{FF2B5EF4-FFF2-40B4-BE49-F238E27FC236}">
                <a16:creationId xmlns:a16="http://schemas.microsoft.com/office/drawing/2014/main" id="{60B05120-8461-47C4-956D-DC54034081B0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4105275"/>
            <a:ext cx="396875" cy="133350"/>
            <a:chOff x="925" y="3407"/>
            <a:chExt cx="250" cy="84"/>
          </a:xfrm>
        </p:grpSpPr>
        <p:sp>
          <p:nvSpPr>
            <p:cNvPr id="17594" name="WordArt 186">
              <a:extLst>
                <a:ext uri="{FF2B5EF4-FFF2-40B4-BE49-F238E27FC236}">
                  <a16:creationId xmlns:a16="http://schemas.microsoft.com/office/drawing/2014/main" id="{F95539E2-FFC5-4187-AC2F-5AA6752591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志賀町</a:t>
              </a:r>
            </a:p>
          </p:txBody>
        </p:sp>
        <p:sp>
          <p:nvSpPr>
            <p:cNvPr id="17595" name="WordArt 187">
              <a:extLst>
                <a:ext uri="{FF2B5EF4-FFF2-40B4-BE49-F238E27FC236}">
                  <a16:creationId xmlns:a16="http://schemas.microsoft.com/office/drawing/2014/main" id="{E1250ED3-3488-4449-8A0A-B0D9D21608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志賀町</a:t>
              </a:r>
            </a:p>
          </p:txBody>
        </p:sp>
      </p:grpSp>
      <p:grpSp>
        <p:nvGrpSpPr>
          <p:cNvPr id="17596" name="Group 188">
            <a:extLst>
              <a:ext uri="{FF2B5EF4-FFF2-40B4-BE49-F238E27FC236}">
                <a16:creationId xmlns:a16="http://schemas.microsoft.com/office/drawing/2014/main" id="{432CDDF5-D8F9-42D8-89D4-599CD33A6ED0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1900238"/>
            <a:ext cx="396875" cy="133350"/>
            <a:chOff x="925" y="3551"/>
            <a:chExt cx="250" cy="84"/>
          </a:xfrm>
        </p:grpSpPr>
        <p:sp>
          <p:nvSpPr>
            <p:cNvPr id="17597" name="WordArt 189">
              <a:extLst>
                <a:ext uri="{FF2B5EF4-FFF2-40B4-BE49-F238E27FC236}">
                  <a16:creationId xmlns:a16="http://schemas.microsoft.com/office/drawing/2014/main" id="{0A8ADC8F-FC92-44C8-AEF0-15B101C185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5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能登町</a:t>
              </a:r>
            </a:p>
          </p:txBody>
        </p:sp>
        <p:sp>
          <p:nvSpPr>
            <p:cNvPr id="17598" name="WordArt 190">
              <a:extLst>
                <a:ext uri="{FF2B5EF4-FFF2-40B4-BE49-F238E27FC236}">
                  <a16:creationId xmlns:a16="http://schemas.microsoft.com/office/drawing/2014/main" id="{D1824F40-6C68-4AE5-89C0-B6135439A3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5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能登町</a:t>
              </a:r>
            </a:p>
          </p:txBody>
        </p:sp>
      </p:grpSp>
      <p:grpSp>
        <p:nvGrpSpPr>
          <p:cNvPr id="17599" name="Group 191">
            <a:extLst>
              <a:ext uri="{FF2B5EF4-FFF2-40B4-BE49-F238E27FC236}">
                <a16:creationId xmlns:a16="http://schemas.microsoft.com/office/drawing/2014/main" id="{3FB0F40A-5484-45C8-91D6-9DC4F5895FAE}"/>
              </a:ext>
            </a:extLst>
          </p:cNvPr>
          <p:cNvGrpSpPr>
            <a:grpSpLocks/>
          </p:cNvGrpSpPr>
          <p:nvPr/>
        </p:nvGrpSpPr>
        <p:grpSpPr bwMode="auto">
          <a:xfrm>
            <a:off x="5970588" y="4375150"/>
            <a:ext cx="396875" cy="133350"/>
            <a:chOff x="1335" y="2387"/>
            <a:chExt cx="250" cy="84"/>
          </a:xfrm>
        </p:grpSpPr>
        <p:sp>
          <p:nvSpPr>
            <p:cNvPr id="17600" name="WordArt 192">
              <a:extLst>
                <a:ext uri="{FF2B5EF4-FFF2-40B4-BE49-F238E27FC236}">
                  <a16:creationId xmlns:a16="http://schemas.microsoft.com/office/drawing/2014/main" id="{EB6349D6-C389-4263-9ABC-9325242767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七尾市</a:t>
              </a:r>
            </a:p>
          </p:txBody>
        </p:sp>
        <p:sp>
          <p:nvSpPr>
            <p:cNvPr id="17601" name="WordArt 193">
              <a:extLst>
                <a:ext uri="{FF2B5EF4-FFF2-40B4-BE49-F238E27FC236}">
                  <a16:creationId xmlns:a16="http://schemas.microsoft.com/office/drawing/2014/main" id="{649247A6-E9DD-43DA-BFEA-8D59EDB39C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七尾市</a:t>
              </a:r>
            </a:p>
          </p:txBody>
        </p:sp>
      </p:grpSp>
      <p:grpSp>
        <p:nvGrpSpPr>
          <p:cNvPr id="17602" name="Group 194">
            <a:extLst>
              <a:ext uri="{FF2B5EF4-FFF2-40B4-BE49-F238E27FC236}">
                <a16:creationId xmlns:a16="http://schemas.microsoft.com/office/drawing/2014/main" id="{6EC54531-A2DA-4C07-82C3-5BD2CB8A9C76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2079625"/>
            <a:ext cx="396875" cy="133350"/>
            <a:chOff x="1335" y="2531"/>
            <a:chExt cx="250" cy="84"/>
          </a:xfrm>
        </p:grpSpPr>
        <p:sp>
          <p:nvSpPr>
            <p:cNvPr id="17603" name="WordArt 195">
              <a:extLst>
                <a:ext uri="{FF2B5EF4-FFF2-40B4-BE49-F238E27FC236}">
                  <a16:creationId xmlns:a16="http://schemas.microsoft.com/office/drawing/2014/main" id="{26D2FCB5-56C9-4502-B8A4-5C13910D72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輪島市</a:t>
              </a:r>
            </a:p>
          </p:txBody>
        </p:sp>
        <p:sp>
          <p:nvSpPr>
            <p:cNvPr id="17604" name="WordArt 196">
              <a:extLst>
                <a:ext uri="{FF2B5EF4-FFF2-40B4-BE49-F238E27FC236}">
                  <a16:creationId xmlns:a16="http://schemas.microsoft.com/office/drawing/2014/main" id="{CA29169E-924A-41CC-9278-A2056255EA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輪島市</a:t>
              </a:r>
            </a:p>
          </p:txBody>
        </p:sp>
      </p:grpSp>
      <p:grpSp>
        <p:nvGrpSpPr>
          <p:cNvPr id="17605" name="Group 197">
            <a:extLst>
              <a:ext uri="{FF2B5EF4-FFF2-40B4-BE49-F238E27FC236}">
                <a16:creationId xmlns:a16="http://schemas.microsoft.com/office/drawing/2014/main" id="{7CBC52F1-D066-4EB2-BA7F-9EB244D71A2A}"/>
              </a:ext>
            </a:extLst>
          </p:cNvPr>
          <p:cNvGrpSpPr>
            <a:grpSpLocks/>
          </p:cNvGrpSpPr>
          <p:nvPr/>
        </p:nvGrpSpPr>
        <p:grpSpPr bwMode="auto">
          <a:xfrm>
            <a:off x="1965325" y="10766425"/>
            <a:ext cx="396875" cy="133350"/>
            <a:chOff x="1051" y="4766"/>
            <a:chExt cx="250" cy="84"/>
          </a:xfrm>
        </p:grpSpPr>
        <p:sp>
          <p:nvSpPr>
            <p:cNvPr id="17606" name="WordArt 198">
              <a:extLst>
                <a:ext uri="{FF2B5EF4-FFF2-40B4-BE49-F238E27FC236}">
                  <a16:creationId xmlns:a16="http://schemas.microsoft.com/office/drawing/2014/main" id="{23F9CBCA-7F4E-4FC3-A26D-814C55DE04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1" y="47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加賀市</a:t>
              </a:r>
            </a:p>
          </p:txBody>
        </p:sp>
        <p:sp>
          <p:nvSpPr>
            <p:cNvPr id="17607" name="WordArt 199">
              <a:extLst>
                <a:ext uri="{FF2B5EF4-FFF2-40B4-BE49-F238E27FC236}">
                  <a16:creationId xmlns:a16="http://schemas.microsoft.com/office/drawing/2014/main" id="{94C2ED66-1869-4071-9AAA-158AD0656A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47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加賀市</a:t>
              </a:r>
            </a:p>
          </p:txBody>
        </p:sp>
      </p:grpSp>
      <p:grpSp>
        <p:nvGrpSpPr>
          <p:cNvPr id="17608" name="Group 200">
            <a:extLst>
              <a:ext uri="{FF2B5EF4-FFF2-40B4-BE49-F238E27FC236}">
                <a16:creationId xmlns:a16="http://schemas.microsoft.com/office/drawing/2014/main" id="{426E33CB-B3C8-4CFA-83AE-D79F1E83D6E8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10810875"/>
            <a:ext cx="396875" cy="133350"/>
            <a:chOff x="1051" y="4910"/>
            <a:chExt cx="250" cy="84"/>
          </a:xfrm>
        </p:grpSpPr>
        <p:sp>
          <p:nvSpPr>
            <p:cNvPr id="17609" name="WordArt 201">
              <a:extLst>
                <a:ext uri="{FF2B5EF4-FFF2-40B4-BE49-F238E27FC236}">
                  <a16:creationId xmlns:a16="http://schemas.microsoft.com/office/drawing/2014/main" id="{E54FF877-2182-449A-9ECC-9F19C7010F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1" y="49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白山市</a:t>
              </a:r>
            </a:p>
          </p:txBody>
        </p:sp>
        <p:sp>
          <p:nvSpPr>
            <p:cNvPr id="17610" name="WordArt 202">
              <a:extLst>
                <a:ext uri="{FF2B5EF4-FFF2-40B4-BE49-F238E27FC236}">
                  <a16:creationId xmlns:a16="http://schemas.microsoft.com/office/drawing/2014/main" id="{DD7032D4-472C-4A74-8DB7-3DCFF4CF3C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49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白山市</a:t>
              </a:r>
            </a:p>
          </p:txBody>
        </p:sp>
      </p:grpSp>
      <p:grpSp>
        <p:nvGrpSpPr>
          <p:cNvPr id="17611" name="Group 203">
            <a:extLst>
              <a:ext uri="{FF2B5EF4-FFF2-40B4-BE49-F238E27FC236}">
                <a16:creationId xmlns:a16="http://schemas.microsoft.com/office/drawing/2014/main" id="{449E42E3-31DE-41A4-BE84-4B9A209985B5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9101138"/>
            <a:ext cx="396875" cy="133350"/>
            <a:chOff x="1095" y="5106"/>
            <a:chExt cx="250" cy="84"/>
          </a:xfrm>
        </p:grpSpPr>
        <p:sp>
          <p:nvSpPr>
            <p:cNvPr id="17612" name="WordArt 204">
              <a:extLst>
                <a:ext uri="{FF2B5EF4-FFF2-40B4-BE49-F238E27FC236}">
                  <a16:creationId xmlns:a16="http://schemas.microsoft.com/office/drawing/2014/main" id="{CE2AE90D-D114-467E-B716-24DBF6209E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5" y="51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川北町</a:t>
              </a:r>
            </a:p>
          </p:txBody>
        </p:sp>
        <p:sp>
          <p:nvSpPr>
            <p:cNvPr id="17613" name="WordArt 205">
              <a:extLst>
                <a:ext uri="{FF2B5EF4-FFF2-40B4-BE49-F238E27FC236}">
                  <a16:creationId xmlns:a16="http://schemas.microsoft.com/office/drawing/2014/main" id="{4148F771-ED83-4364-80F2-610A80DF08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51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川北町</a:t>
              </a:r>
            </a:p>
          </p:txBody>
        </p:sp>
      </p:grpSp>
      <p:grpSp>
        <p:nvGrpSpPr>
          <p:cNvPr id="17614" name="Group 206">
            <a:extLst>
              <a:ext uri="{FF2B5EF4-FFF2-40B4-BE49-F238E27FC236}">
                <a16:creationId xmlns:a16="http://schemas.microsoft.com/office/drawing/2014/main" id="{297678EA-FBD0-4A3A-A983-8EE40F82CC51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7526338"/>
            <a:ext cx="396875" cy="133350"/>
            <a:chOff x="1095" y="5250"/>
            <a:chExt cx="250" cy="84"/>
          </a:xfrm>
        </p:grpSpPr>
        <p:sp>
          <p:nvSpPr>
            <p:cNvPr id="17615" name="WordArt 207">
              <a:extLst>
                <a:ext uri="{FF2B5EF4-FFF2-40B4-BE49-F238E27FC236}">
                  <a16:creationId xmlns:a16="http://schemas.microsoft.com/office/drawing/2014/main" id="{7FC71B60-1714-45C8-8E54-BB4FA9E46D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5" y="5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内灘町</a:t>
              </a:r>
            </a:p>
          </p:txBody>
        </p:sp>
        <p:sp>
          <p:nvSpPr>
            <p:cNvPr id="17616" name="WordArt 208">
              <a:extLst>
                <a:ext uri="{FF2B5EF4-FFF2-40B4-BE49-F238E27FC236}">
                  <a16:creationId xmlns:a16="http://schemas.microsoft.com/office/drawing/2014/main" id="{0A007342-586B-4AC8-8DCE-0F6ABBCB9E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5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内灘町</a:t>
              </a:r>
            </a:p>
          </p:txBody>
        </p:sp>
      </p:grpSp>
      <p:grpSp>
        <p:nvGrpSpPr>
          <p:cNvPr id="17617" name="Group 209">
            <a:extLst>
              <a:ext uri="{FF2B5EF4-FFF2-40B4-BE49-F238E27FC236}">
                <a16:creationId xmlns:a16="http://schemas.microsoft.com/office/drawing/2014/main" id="{367DE5A1-7C44-4AAC-8611-0AD38F786EFD}"/>
              </a:ext>
            </a:extLst>
          </p:cNvPr>
          <p:cNvGrpSpPr>
            <a:grpSpLocks/>
          </p:cNvGrpSpPr>
          <p:nvPr/>
        </p:nvGrpSpPr>
        <p:grpSpPr bwMode="auto">
          <a:xfrm>
            <a:off x="5656263" y="2800350"/>
            <a:ext cx="396875" cy="133350"/>
            <a:chOff x="1335" y="3407"/>
            <a:chExt cx="250" cy="84"/>
          </a:xfrm>
        </p:grpSpPr>
        <p:sp>
          <p:nvSpPr>
            <p:cNvPr id="17618" name="WordArt 210">
              <a:extLst>
                <a:ext uri="{FF2B5EF4-FFF2-40B4-BE49-F238E27FC236}">
                  <a16:creationId xmlns:a16="http://schemas.microsoft.com/office/drawing/2014/main" id="{453E4539-7308-492C-AD51-1C23BC0DD6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穴水町</a:t>
              </a:r>
            </a:p>
          </p:txBody>
        </p:sp>
        <p:sp>
          <p:nvSpPr>
            <p:cNvPr id="17619" name="WordArt 211">
              <a:extLst>
                <a:ext uri="{FF2B5EF4-FFF2-40B4-BE49-F238E27FC236}">
                  <a16:creationId xmlns:a16="http://schemas.microsoft.com/office/drawing/2014/main" id="{4623326F-B6E5-4470-9B7F-28FE3785E4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穴水町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13" name="Group 1201">
            <a:extLst>
              <a:ext uri="{FF2B5EF4-FFF2-40B4-BE49-F238E27FC236}">
                <a16:creationId xmlns:a16="http://schemas.microsoft.com/office/drawing/2014/main" id="{263E8778-AA7C-48BA-91FC-EACACA17573C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460375"/>
            <a:ext cx="7200900" cy="12061825"/>
            <a:chOff x="983" y="290"/>
            <a:chExt cx="4536" cy="7598"/>
          </a:xfrm>
        </p:grpSpPr>
        <p:sp>
          <p:nvSpPr>
            <p:cNvPr id="14494" name="Rectangle 1182">
              <a:extLst>
                <a:ext uri="{FF2B5EF4-FFF2-40B4-BE49-F238E27FC236}">
                  <a16:creationId xmlns:a16="http://schemas.microsoft.com/office/drawing/2014/main" id="{EC36F273-E926-44B4-94F0-7B6BA053F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6413"/>
              <a:ext cx="56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5" name="Rectangle 1183">
              <a:extLst>
                <a:ext uri="{FF2B5EF4-FFF2-40B4-BE49-F238E27FC236}">
                  <a16:creationId xmlns:a16="http://schemas.microsoft.com/office/drawing/2014/main" id="{FAD548CE-A3FE-4953-B1A1-60D511A7D1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6073"/>
              <a:ext cx="567" cy="147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6" name="Rectangle 1184">
              <a:extLst>
                <a:ext uri="{FF2B5EF4-FFF2-40B4-BE49-F238E27FC236}">
                  <a16:creationId xmlns:a16="http://schemas.microsoft.com/office/drawing/2014/main" id="{5C2C738B-6DF7-4A7A-897B-CD7F3D5A7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6073"/>
              <a:ext cx="1134" cy="1815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7" name="Rectangle 1185">
              <a:extLst>
                <a:ext uri="{FF2B5EF4-FFF2-40B4-BE49-F238E27FC236}">
                  <a16:creationId xmlns:a16="http://schemas.microsoft.com/office/drawing/2014/main" id="{D2FDF3C6-6D32-4E39-82C5-9428665EF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5846"/>
              <a:ext cx="79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8" name="Rectangle 1186">
              <a:extLst>
                <a:ext uri="{FF2B5EF4-FFF2-40B4-BE49-F238E27FC236}">
                  <a16:creationId xmlns:a16="http://schemas.microsoft.com/office/drawing/2014/main" id="{B2862BD1-4CF4-4B18-ADB8-A2F8FCAC06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5620"/>
              <a:ext cx="56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9" name="Rectangle 1187">
              <a:extLst>
                <a:ext uri="{FF2B5EF4-FFF2-40B4-BE49-F238E27FC236}">
                  <a16:creationId xmlns:a16="http://schemas.microsoft.com/office/drawing/2014/main" id="{EFBC18CB-7712-4A47-93D4-CCE08E3C16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5393"/>
              <a:ext cx="34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0" name="Rectangle 1188">
              <a:extLst>
                <a:ext uri="{FF2B5EF4-FFF2-40B4-BE49-F238E27FC236}">
                  <a16:creationId xmlns:a16="http://schemas.microsoft.com/office/drawing/2014/main" id="{57B3C4F6-FFEB-43E9-A652-2A9FB204BC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4826"/>
              <a:ext cx="793" cy="124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1" name="Rectangle 1189">
              <a:extLst>
                <a:ext uri="{FF2B5EF4-FFF2-40B4-BE49-F238E27FC236}">
                  <a16:creationId xmlns:a16="http://schemas.microsoft.com/office/drawing/2014/main" id="{43D9646E-1692-4F82-B41E-E03B25564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4145"/>
              <a:ext cx="454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2" name="Rectangle 1190">
              <a:extLst>
                <a:ext uri="{FF2B5EF4-FFF2-40B4-BE49-F238E27FC236}">
                  <a16:creationId xmlns:a16="http://schemas.microsoft.com/office/drawing/2014/main" id="{EA4AE549-4576-41FB-9AD5-80818020B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4599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3" name="Rectangle 1191">
              <a:extLst>
                <a:ext uri="{FF2B5EF4-FFF2-40B4-BE49-F238E27FC236}">
                  <a16:creationId xmlns:a16="http://schemas.microsoft.com/office/drawing/2014/main" id="{18826BD0-B89F-4908-BEA5-A72464D5C6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4145"/>
              <a:ext cx="22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4" name="Rectangle 1192">
              <a:extLst>
                <a:ext uri="{FF2B5EF4-FFF2-40B4-BE49-F238E27FC236}">
                  <a16:creationId xmlns:a16="http://schemas.microsoft.com/office/drawing/2014/main" id="{4FDB96AC-05C2-4097-92EF-3629ACA89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3692"/>
              <a:ext cx="681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5" name="Rectangle 1193">
              <a:extLst>
                <a:ext uri="{FF2B5EF4-FFF2-40B4-BE49-F238E27FC236}">
                  <a16:creationId xmlns:a16="http://schemas.microsoft.com/office/drawing/2014/main" id="{6EF84EDF-93E5-4E15-B7EC-BD4D7CA7A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352"/>
              <a:ext cx="56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6" name="Rectangle 1194">
              <a:extLst>
                <a:ext uri="{FF2B5EF4-FFF2-40B4-BE49-F238E27FC236}">
                  <a16:creationId xmlns:a16="http://schemas.microsoft.com/office/drawing/2014/main" id="{138959B0-1308-45F7-AF18-9A48FBF1A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2898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7" name="Rectangle 1195">
              <a:extLst>
                <a:ext uri="{FF2B5EF4-FFF2-40B4-BE49-F238E27FC236}">
                  <a16:creationId xmlns:a16="http://schemas.microsoft.com/office/drawing/2014/main" id="{8DCBCDA2-4A2B-4644-9E60-09A6175C0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1651"/>
              <a:ext cx="567" cy="170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8" name="Rectangle 1196">
              <a:extLst>
                <a:ext uri="{FF2B5EF4-FFF2-40B4-BE49-F238E27FC236}">
                  <a16:creationId xmlns:a16="http://schemas.microsoft.com/office/drawing/2014/main" id="{F5187224-0F17-4AA6-B8E7-CA7D0C962A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2218"/>
              <a:ext cx="907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9" name="Rectangle 1197">
              <a:extLst>
                <a:ext uri="{FF2B5EF4-FFF2-40B4-BE49-F238E27FC236}">
                  <a16:creationId xmlns:a16="http://schemas.microsoft.com/office/drawing/2014/main" id="{05930466-F877-453D-955D-56B26ED28B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1651"/>
              <a:ext cx="90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0" name="Rectangle 1198">
              <a:extLst>
                <a:ext uri="{FF2B5EF4-FFF2-40B4-BE49-F238E27FC236}">
                  <a16:creationId xmlns:a16="http://schemas.microsoft.com/office/drawing/2014/main" id="{40A5B05D-1652-498F-BD0E-0E752E935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857"/>
              <a:ext cx="1134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1" name="Rectangle 1199">
              <a:extLst>
                <a:ext uri="{FF2B5EF4-FFF2-40B4-BE49-F238E27FC236}">
                  <a16:creationId xmlns:a16="http://schemas.microsoft.com/office/drawing/2014/main" id="{94F6E3AC-BD4C-4AEE-AE01-EE30E403B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857"/>
              <a:ext cx="1248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2" name="Rectangle 1200">
              <a:extLst>
                <a:ext uri="{FF2B5EF4-FFF2-40B4-BE49-F238E27FC236}">
                  <a16:creationId xmlns:a16="http://schemas.microsoft.com/office/drawing/2014/main" id="{2657D4B4-44BA-49B2-BB46-85F962935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290"/>
              <a:ext cx="1588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514" name="Group 1202">
            <a:extLst>
              <a:ext uri="{FF2B5EF4-FFF2-40B4-BE49-F238E27FC236}">
                <a16:creationId xmlns:a16="http://schemas.microsoft.com/office/drawing/2014/main" id="{9B830943-78F7-4113-9CB8-A37BF7A77BEE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6850063"/>
            <a:ext cx="530225" cy="133350"/>
            <a:chOff x="472" y="2387"/>
            <a:chExt cx="334" cy="84"/>
          </a:xfrm>
        </p:grpSpPr>
        <p:sp>
          <p:nvSpPr>
            <p:cNvPr id="14515" name="WordArt 1203">
              <a:extLst>
                <a:ext uri="{FF2B5EF4-FFF2-40B4-BE49-F238E27FC236}">
                  <a16:creationId xmlns:a16="http://schemas.microsoft.com/office/drawing/2014/main" id="{7B7F297B-361A-4A8E-99D8-FB8546A179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38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かほく市</a:t>
              </a:r>
            </a:p>
          </p:txBody>
        </p:sp>
        <p:sp>
          <p:nvSpPr>
            <p:cNvPr id="14516" name="WordArt 1204">
              <a:extLst>
                <a:ext uri="{FF2B5EF4-FFF2-40B4-BE49-F238E27FC236}">
                  <a16:creationId xmlns:a16="http://schemas.microsoft.com/office/drawing/2014/main" id="{31649030-ACB1-48B1-93F0-8717123DDD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38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かほく市</a:t>
              </a:r>
            </a:p>
          </p:txBody>
        </p:sp>
      </p:grpSp>
      <p:grpSp>
        <p:nvGrpSpPr>
          <p:cNvPr id="14517" name="Group 1205">
            <a:extLst>
              <a:ext uri="{FF2B5EF4-FFF2-40B4-BE49-F238E27FC236}">
                <a16:creationId xmlns:a16="http://schemas.microsoft.com/office/drawing/2014/main" id="{8C0A68A9-122F-4BE8-91C0-4ACD03C1C137}"/>
              </a:ext>
            </a:extLst>
          </p:cNvPr>
          <p:cNvGrpSpPr>
            <a:grpSpLocks/>
          </p:cNvGrpSpPr>
          <p:nvPr/>
        </p:nvGrpSpPr>
        <p:grpSpPr bwMode="auto">
          <a:xfrm>
            <a:off x="4152900" y="8583613"/>
            <a:ext cx="396875" cy="133350"/>
            <a:chOff x="925" y="2387"/>
            <a:chExt cx="250" cy="84"/>
          </a:xfrm>
        </p:grpSpPr>
        <p:sp>
          <p:nvSpPr>
            <p:cNvPr id="14518" name="WordArt 1206">
              <a:extLst>
                <a:ext uri="{FF2B5EF4-FFF2-40B4-BE49-F238E27FC236}">
                  <a16:creationId xmlns:a16="http://schemas.microsoft.com/office/drawing/2014/main" id="{7BB44BFB-E877-4117-9080-E19FF7F2E1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金沢市</a:t>
              </a:r>
            </a:p>
          </p:txBody>
        </p:sp>
        <p:sp>
          <p:nvSpPr>
            <p:cNvPr id="14519" name="WordArt 1207">
              <a:extLst>
                <a:ext uri="{FF2B5EF4-FFF2-40B4-BE49-F238E27FC236}">
                  <a16:creationId xmlns:a16="http://schemas.microsoft.com/office/drawing/2014/main" id="{5B2A983C-0CB4-4152-BD72-F17C9E5611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金沢市</a:t>
              </a:r>
            </a:p>
          </p:txBody>
        </p:sp>
      </p:grpSp>
      <p:grpSp>
        <p:nvGrpSpPr>
          <p:cNvPr id="14520" name="Group 1208">
            <a:extLst>
              <a:ext uri="{FF2B5EF4-FFF2-40B4-BE49-F238E27FC236}">
                <a16:creationId xmlns:a16="http://schemas.microsoft.com/office/drawing/2014/main" id="{23499CEF-E579-4208-8CB5-40A31AF04341}"/>
              </a:ext>
            </a:extLst>
          </p:cNvPr>
          <p:cNvGrpSpPr>
            <a:grpSpLocks/>
          </p:cNvGrpSpPr>
          <p:nvPr/>
        </p:nvGrpSpPr>
        <p:grpSpPr bwMode="auto">
          <a:xfrm>
            <a:off x="2713038" y="10744200"/>
            <a:ext cx="396875" cy="133350"/>
            <a:chOff x="925" y="2531"/>
            <a:chExt cx="250" cy="84"/>
          </a:xfrm>
        </p:grpSpPr>
        <p:sp>
          <p:nvSpPr>
            <p:cNvPr id="14521" name="WordArt 1209">
              <a:extLst>
                <a:ext uri="{FF2B5EF4-FFF2-40B4-BE49-F238E27FC236}">
                  <a16:creationId xmlns:a16="http://schemas.microsoft.com/office/drawing/2014/main" id="{A670BBB9-1F31-4C92-9119-6AA1A32958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小松市</a:t>
              </a:r>
            </a:p>
          </p:txBody>
        </p:sp>
        <p:sp>
          <p:nvSpPr>
            <p:cNvPr id="14522" name="WordArt 1210">
              <a:extLst>
                <a:ext uri="{FF2B5EF4-FFF2-40B4-BE49-F238E27FC236}">
                  <a16:creationId xmlns:a16="http://schemas.microsoft.com/office/drawing/2014/main" id="{688A3E02-EAD9-4962-8236-53D15D50AE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小松市</a:t>
              </a:r>
            </a:p>
          </p:txBody>
        </p:sp>
      </p:grpSp>
      <p:grpSp>
        <p:nvGrpSpPr>
          <p:cNvPr id="14523" name="Group 1211">
            <a:extLst>
              <a:ext uri="{FF2B5EF4-FFF2-40B4-BE49-F238E27FC236}">
                <a16:creationId xmlns:a16="http://schemas.microsoft.com/office/drawing/2014/main" id="{EEE68D28-B8FB-4A1F-8E67-50C0D96B036C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8696325"/>
            <a:ext cx="530225" cy="133350"/>
            <a:chOff x="450" y="2727"/>
            <a:chExt cx="334" cy="84"/>
          </a:xfrm>
        </p:grpSpPr>
        <p:sp>
          <p:nvSpPr>
            <p:cNvPr id="14524" name="WordArt 1212">
              <a:extLst>
                <a:ext uri="{FF2B5EF4-FFF2-40B4-BE49-F238E27FC236}">
                  <a16:creationId xmlns:a16="http://schemas.microsoft.com/office/drawing/2014/main" id="{249ACB4E-3140-4184-822C-E4DD5E73D4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野々市市</a:t>
              </a:r>
            </a:p>
          </p:txBody>
        </p:sp>
        <p:sp>
          <p:nvSpPr>
            <p:cNvPr id="14525" name="WordArt 1213">
              <a:extLst>
                <a:ext uri="{FF2B5EF4-FFF2-40B4-BE49-F238E27FC236}">
                  <a16:creationId xmlns:a16="http://schemas.microsoft.com/office/drawing/2014/main" id="{76E9A771-EB6F-48B4-83C5-983EBB802B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野々市市</a:t>
              </a:r>
            </a:p>
          </p:txBody>
        </p:sp>
      </p:grpSp>
      <p:grpSp>
        <p:nvGrpSpPr>
          <p:cNvPr id="14526" name="Group 1214">
            <a:extLst>
              <a:ext uri="{FF2B5EF4-FFF2-40B4-BE49-F238E27FC236}">
                <a16:creationId xmlns:a16="http://schemas.microsoft.com/office/drawing/2014/main" id="{BBF00EEC-0A78-438F-8F0A-E71D75FD8CBC}"/>
              </a:ext>
            </a:extLst>
          </p:cNvPr>
          <p:cNvGrpSpPr>
            <a:grpSpLocks/>
          </p:cNvGrpSpPr>
          <p:nvPr/>
        </p:nvGrpSpPr>
        <p:grpSpPr bwMode="auto">
          <a:xfrm>
            <a:off x="7302500" y="844550"/>
            <a:ext cx="396875" cy="133350"/>
            <a:chOff x="903" y="2727"/>
            <a:chExt cx="250" cy="84"/>
          </a:xfrm>
        </p:grpSpPr>
        <p:sp>
          <p:nvSpPr>
            <p:cNvPr id="14527" name="WordArt 1215">
              <a:extLst>
                <a:ext uri="{FF2B5EF4-FFF2-40B4-BE49-F238E27FC236}">
                  <a16:creationId xmlns:a16="http://schemas.microsoft.com/office/drawing/2014/main" id="{CC186138-4C97-4E89-80A7-2FD1B8C175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珠洲市</a:t>
              </a:r>
            </a:p>
          </p:txBody>
        </p:sp>
        <p:sp>
          <p:nvSpPr>
            <p:cNvPr id="14528" name="WordArt 1216">
              <a:extLst>
                <a:ext uri="{FF2B5EF4-FFF2-40B4-BE49-F238E27FC236}">
                  <a16:creationId xmlns:a16="http://schemas.microsoft.com/office/drawing/2014/main" id="{96513FF9-4F9D-49CD-B25A-68891FA312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4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珠洲市</a:t>
              </a:r>
            </a:p>
          </p:txBody>
        </p:sp>
      </p:grpSp>
      <p:grpSp>
        <p:nvGrpSpPr>
          <p:cNvPr id="14529" name="Group 1217">
            <a:extLst>
              <a:ext uri="{FF2B5EF4-FFF2-40B4-BE49-F238E27FC236}">
                <a16:creationId xmlns:a16="http://schemas.microsoft.com/office/drawing/2014/main" id="{B68CE6DB-FB21-4465-AFB9-30AB47725B30}"/>
              </a:ext>
            </a:extLst>
          </p:cNvPr>
          <p:cNvGrpSpPr>
            <a:grpSpLocks/>
          </p:cNvGrpSpPr>
          <p:nvPr/>
        </p:nvGrpSpPr>
        <p:grpSpPr bwMode="auto">
          <a:xfrm>
            <a:off x="4716463" y="6154738"/>
            <a:ext cx="530225" cy="133350"/>
            <a:chOff x="450" y="2871"/>
            <a:chExt cx="334" cy="84"/>
          </a:xfrm>
        </p:grpSpPr>
        <p:sp>
          <p:nvSpPr>
            <p:cNvPr id="14530" name="WordArt 1218">
              <a:extLst>
                <a:ext uri="{FF2B5EF4-FFF2-40B4-BE49-F238E27FC236}">
                  <a16:creationId xmlns:a16="http://schemas.microsoft.com/office/drawing/2014/main" id="{D82C5E00-39AB-444C-9246-3733509A9B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" y="287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宝達志水町</a:t>
              </a:r>
            </a:p>
          </p:txBody>
        </p:sp>
        <p:sp>
          <p:nvSpPr>
            <p:cNvPr id="14531" name="WordArt 1219">
              <a:extLst>
                <a:ext uri="{FF2B5EF4-FFF2-40B4-BE49-F238E27FC236}">
                  <a16:creationId xmlns:a16="http://schemas.microsoft.com/office/drawing/2014/main" id="{5E4076F2-2CC8-455C-8DF1-6B45F28F9A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" y="287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宝達志水町</a:t>
              </a:r>
            </a:p>
          </p:txBody>
        </p:sp>
      </p:grpSp>
      <p:grpSp>
        <p:nvGrpSpPr>
          <p:cNvPr id="14532" name="Group 1220">
            <a:extLst>
              <a:ext uri="{FF2B5EF4-FFF2-40B4-BE49-F238E27FC236}">
                <a16:creationId xmlns:a16="http://schemas.microsoft.com/office/drawing/2014/main" id="{57CA11D3-D1DA-4194-A87D-FBB43E05B9F7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5524500"/>
            <a:ext cx="396875" cy="133350"/>
            <a:chOff x="903" y="2871"/>
            <a:chExt cx="250" cy="84"/>
          </a:xfrm>
        </p:grpSpPr>
        <p:sp>
          <p:nvSpPr>
            <p:cNvPr id="14533" name="WordArt 1221">
              <a:extLst>
                <a:ext uri="{FF2B5EF4-FFF2-40B4-BE49-F238E27FC236}">
                  <a16:creationId xmlns:a16="http://schemas.microsoft.com/office/drawing/2014/main" id="{60D4E7B3-24B0-4BDA-A4F6-EBC68BECB7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羽咋市</a:t>
              </a:r>
            </a:p>
          </p:txBody>
        </p:sp>
        <p:sp>
          <p:nvSpPr>
            <p:cNvPr id="14534" name="WordArt 1222">
              <a:extLst>
                <a:ext uri="{FF2B5EF4-FFF2-40B4-BE49-F238E27FC236}">
                  <a16:creationId xmlns:a16="http://schemas.microsoft.com/office/drawing/2014/main" id="{2944563B-35D8-473B-9192-FC6716E29D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4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羽咋市</a:t>
              </a:r>
            </a:p>
          </p:txBody>
        </p:sp>
      </p:grpSp>
      <p:grpSp>
        <p:nvGrpSpPr>
          <p:cNvPr id="14535" name="Group 1223">
            <a:extLst>
              <a:ext uri="{FF2B5EF4-FFF2-40B4-BE49-F238E27FC236}">
                <a16:creationId xmlns:a16="http://schemas.microsoft.com/office/drawing/2014/main" id="{B3F53D9E-0B0C-4931-9AF7-5A29541CF124}"/>
              </a:ext>
            </a:extLst>
          </p:cNvPr>
          <p:cNvGrpSpPr>
            <a:grpSpLocks/>
          </p:cNvGrpSpPr>
          <p:nvPr/>
        </p:nvGrpSpPr>
        <p:grpSpPr bwMode="auto">
          <a:xfrm>
            <a:off x="5524500" y="4894263"/>
            <a:ext cx="530225" cy="133350"/>
            <a:chOff x="494" y="3067"/>
            <a:chExt cx="334" cy="84"/>
          </a:xfrm>
        </p:grpSpPr>
        <p:sp>
          <p:nvSpPr>
            <p:cNvPr id="14536" name="WordArt 1224">
              <a:extLst>
                <a:ext uri="{FF2B5EF4-FFF2-40B4-BE49-F238E27FC236}">
                  <a16:creationId xmlns:a16="http://schemas.microsoft.com/office/drawing/2014/main" id="{628769DE-2DC5-4DE0-8F9B-76FBC77BE2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4" y="30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中能登町</a:t>
              </a:r>
            </a:p>
          </p:txBody>
        </p:sp>
        <p:sp>
          <p:nvSpPr>
            <p:cNvPr id="14537" name="WordArt 1225">
              <a:extLst>
                <a:ext uri="{FF2B5EF4-FFF2-40B4-BE49-F238E27FC236}">
                  <a16:creationId xmlns:a16="http://schemas.microsoft.com/office/drawing/2014/main" id="{8E472EC8-5B8A-40EF-9165-1F3AF7E7DD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5" y="30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中能登町</a:t>
              </a:r>
            </a:p>
          </p:txBody>
        </p:sp>
      </p:grpSp>
      <p:grpSp>
        <p:nvGrpSpPr>
          <p:cNvPr id="14538" name="Group 1226">
            <a:extLst>
              <a:ext uri="{FF2B5EF4-FFF2-40B4-BE49-F238E27FC236}">
                <a16:creationId xmlns:a16="http://schemas.microsoft.com/office/drawing/2014/main" id="{2A896EEC-0D59-406D-893D-55D7711ADCA8}"/>
              </a:ext>
            </a:extLst>
          </p:cNvPr>
          <p:cNvGrpSpPr>
            <a:grpSpLocks/>
          </p:cNvGrpSpPr>
          <p:nvPr/>
        </p:nvGrpSpPr>
        <p:grpSpPr bwMode="auto">
          <a:xfrm>
            <a:off x="2892425" y="9394825"/>
            <a:ext cx="396875" cy="133350"/>
            <a:chOff x="685" y="5106"/>
            <a:chExt cx="250" cy="84"/>
          </a:xfrm>
        </p:grpSpPr>
        <p:sp>
          <p:nvSpPr>
            <p:cNvPr id="14539" name="WordArt 1227">
              <a:extLst>
                <a:ext uri="{FF2B5EF4-FFF2-40B4-BE49-F238E27FC236}">
                  <a16:creationId xmlns:a16="http://schemas.microsoft.com/office/drawing/2014/main" id="{DF491DCE-517F-4C6E-BC0A-B844D00584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1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能美市</a:t>
              </a:r>
            </a:p>
          </p:txBody>
        </p:sp>
        <p:sp>
          <p:nvSpPr>
            <p:cNvPr id="14540" name="WordArt 1228">
              <a:extLst>
                <a:ext uri="{FF2B5EF4-FFF2-40B4-BE49-F238E27FC236}">
                  <a16:creationId xmlns:a16="http://schemas.microsoft.com/office/drawing/2014/main" id="{310F1705-4D83-4EED-842B-709C05F4E9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1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能美市</a:t>
              </a:r>
            </a:p>
          </p:txBody>
        </p:sp>
      </p:grpSp>
      <p:grpSp>
        <p:nvGrpSpPr>
          <p:cNvPr id="14541" name="Group 1229">
            <a:extLst>
              <a:ext uri="{FF2B5EF4-FFF2-40B4-BE49-F238E27FC236}">
                <a16:creationId xmlns:a16="http://schemas.microsoft.com/office/drawing/2014/main" id="{84E1BB97-5DB6-4DE6-AB55-E5D7ECFCB8C1}"/>
              </a:ext>
            </a:extLst>
          </p:cNvPr>
          <p:cNvGrpSpPr>
            <a:grpSpLocks/>
          </p:cNvGrpSpPr>
          <p:nvPr/>
        </p:nvGrpSpPr>
        <p:grpSpPr bwMode="auto">
          <a:xfrm>
            <a:off x="4602163" y="7054850"/>
            <a:ext cx="396875" cy="133350"/>
            <a:chOff x="685" y="5250"/>
            <a:chExt cx="250" cy="84"/>
          </a:xfrm>
        </p:grpSpPr>
        <p:sp>
          <p:nvSpPr>
            <p:cNvPr id="14542" name="WordArt 1230">
              <a:extLst>
                <a:ext uri="{FF2B5EF4-FFF2-40B4-BE49-F238E27FC236}">
                  <a16:creationId xmlns:a16="http://schemas.microsoft.com/office/drawing/2014/main" id="{2BB0BA82-258E-48FB-84EC-7AC7818DC5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津幡町</a:t>
              </a:r>
            </a:p>
          </p:txBody>
        </p:sp>
        <p:sp>
          <p:nvSpPr>
            <p:cNvPr id="14543" name="WordArt 1231">
              <a:extLst>
                <a:ext uri="{FF2B5EF4-FFF2-40B4-BE49-F238E27FC236}">
                  <a16:creationId xmlns:a16="http://schemas.microsoft.com/office/drawing/2014/main" id="{78CEDC61-D042-4315-942C-3F14DBC267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津幡町</a:t>
              </a:r>
            </a:p>
          </p:txBody>
        </p:sp>
      </p:grpSp>
      <p:grpSp>
        <p:nvGrpSpPr>
          <p:cNvPr id="14544" name="Group 1232">
            <a:extLst>
              <a:ext uri="{FF2B5EF4-FFF2-40B4-BE49-F238E27FC236}">
                <a16:creationId xmlns:a16="http://schemas.microsoft.com/office/drawing/2014/main" id="{92EF281D-989C-4F2F-8F08-057B0BC7F082}"/>
              </a:ext>
            </a:extLst>
          </p:cNvPr>
          <p:cNvGrpSpPr>
            <a:grpSpLocks/>
          </p:cNvGrpSpPr>
          <p:nvPr/>
        </p:nvGrpSpPr>
        <p:grpSpPr bwMode="auto">
          <a:xfrm>
            <a:off x="4691063" y="3905250"/>
            <a:ext cx="396875" cy="133350"/>
            <a:chOff x="925" y="3407"/>
            <a:chExt cx="250" cy="84"/>
          </a:xfrm>
        </p:grpSpPr>
        <p:sp>
          <p:nvSpPr>
            <p:cNvPr id="14545" name="WordArt 1233">
              <a:extLst>
                <a:ext uri="{FF2B5EF4-FFF2-40B4-BE49-F238E27FC236}">
                  <a16:creationId xmlns:a16="http://schemas.microsoft.com/office/drawing/2014/main" id="{95B65F31-A4AF-4B76-A590-3A12DB3EEF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志賀町</a:t>
              </a:r>
            </a:p>
          </p:txBody>
        </p:sp>
        <p:sp>
          <p:nvSpPr>
            <p:cNvPr id="14546" name="WordArt 1234">
              <a:extLst>
                <a:ext uri="{FF2B5EF4-FFF2-40B4-BE49-F238E27FC236}">
                  <a16:creationId xmlns:a16="http://schemas.microsoft.com/office/drawing/2014/main" id="{879E5179-DAFC-4EC2-971C-79DCDDBF25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志賀町</a:t>
              </a:r>
            </a:p>
          </p:txBody>
        </p:sp>
      </p:grpSp>
      <p:grpSp>
        <p:nvGrpSpPr>
          <p:cNvPr id="14547" name="Group 1235">
            <a:extLst>
              <a:ext uri="{FF2B5EF4-FFF2-40B4-BE49-F238E27FC236}">
                <a16:creationId xmlns:a16="http://schemas.microsoft.com/office/drawing/2014/main" id="{FE5623D0-C5D9-4C54-9CC8-DBBD55347342}"/>
              </a:ext>
            </a:extLst>
          </p:cNvPr>
          <p:cNvGrpSpPr>
            <a:grpSpLocks/>
          </p:cNvGrpSpPr>
          <p:nvPr/>
        </p:nvGrpSpPr>
        <p:grpSpPr bwMode="auto">
          <a:xfrm>
            <a:off x="7032625" y="1924050"/>
            <a:ext cx="396875" cy="133350"/>
            <a:chOff x="925" y="3551"/>
            <a:chExt cx="250" cy="84"/>
          </a:xfrm>
        </p:grpSpPr>
        <p:sp>
          <p:nvSpPr>
            <p:cNvPr id="14548" name="WordArt 1236">
              <a:extLst>
                <a:ext uri="{FF2B5EF4-FFF2-40B4-BE49-F238E27FC236}">
                  <a16:creationId xmlns:a16="http://schemas.microsoft.com/office/drawing/2014/main" id="{883FDC1A-5868-40A4-AC35-FF05101175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5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能登町</a:t>
              </a:r>
            </a:p>
          </p:txBody>
        </p:sp>
        <p:sp>
          <p:nvSpPr>
            <p:cNvPr id="14549" name="WordArt 1237">
              <a:extLst>
                <a:ext uri="{FF2B5EF4-FFF2-40B4-BE49-F238E27FC236}">
                  <a16:creationId xmlns:a16="http://schemas.microsoft.com/office/drawing/2014/main" id="{EE08761B-AB25-4F9D-B09F-7C520E2CE6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5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能登町</a:t>
              </a:r>
            </a:p>
          </p:txBody>
        </p:sp>
      </p:grpSp>
      <p:grpSp>
        <p:nvGrpSpPr>
          <p:cNvPr id="14550" name="Group 1238">
            <a:extLst>
              <a:ext uri="{FF2B5EF4-FFF2-40B4-BE49-F238E27FC236}">
                <a16:creationId xmlns:a16="http://schemas.microsoft.com/office/drawing/2014/main" id="{82F89C8A-10C2-4071-8501-17FE52B5FA18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3994150"/>
            <a:ext cx="396875" cy="133350"/>
            <a:chOff x="1335" y="2387"/>
            <a:chExt cx="250" cy="84"/>
          </a:xfrm>
        </p:grpSpPr>
        <p:sp>
          <p:nvSpPr>
            <p:cNvPr id="14551" name="WordArt 1239">
              <a:extLst>
                <a:ext uri="{FF2B5EF4-FFF2-40B4-BE49-F238E27FC236}">
                  <a16:creationId xmlns:a16="http://schemas.microsoft.com/office/drawing/2014/main" id="{B0EEC96A-716D-4E39-B6B8-E9BFBADE90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七尾市</a:t>
              </a:r>
            </a:p>
          </p:txBody>
        </p:sp>
        <p:sp>
          <p:nvSpPr>
            <p:cNvPr id="14552" name="WordArt 1240">
              <a:extLst>
                <a:ext uri="{FF2B5EF4-FFF2-40B4-BE49-F238E27FC236}">
                  <a16:creationId xmlns:a16="http://schemas.microsoft.com/office/drawing/2014/main" id="{EBED6A8F-449A-47AB-8594-5655C93824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七尾市</a:t>
              </a:r>
            </a:p>
          </p:txBody>
        </p:sp>
      </p:grpSp>
      <p:grpSp>
        <p:nvGrpSpPr>
          <p:cNvPr id="14553" name="Group 1241">
            <a:extLst>
              <a:ext uri="{FF2B5EF4-FFF2-40B4-BE49-F238E27FC236}">
                <a16:creationId xmlns:a16="http://schemas.microsoft.com/office/drawing/2014/main" id="{BD8E0339-F6F2-4E62-889E-FA862945C066}"/>
              </a:ext>
            </a:extLst>
          </p:cNvPr>
          <p:cNvGrpSpPr>
            <a:grpSpLocks/>
          </p:cNvGrpSpPr>
          <p:nvPr/>
        </p:nvGrpSpPr>
        <p:grpSpPr bwMode="auto">
          <a:xfrm>
            <a:off x="5141913" y="1924050"/>
            <a:ext cx="396875" cy="133350"/>
            <a:chOff x="1335" y="2531"/>
            <a:chExt cx="250" cy="84"/>
          </a:xfrm>
        </p:grpSpPr>
        <p:sp>
          <p:nvSpPr>
            <p:cNvPr id="14554" name="WordArt 1242">
              <a:extLst>
                <a:ext uri="{FF2B5EF4-FFF2-40B4-BE49-F238E27FC236}">
                  <a16:creationId xmlns:a16="http://schemas.microsoft.com/office/drawing/2014/main" id="{4EF8C65E-87AA-4010-A3AB-43090CF4D9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輪島市</a:t>
              </a:r>
            </a:p>
          </p:txBody>
        </p:sp>
        <p:sp>
          <p:nvSpPr>
            <p:cNvPr id="14555" name="WordArt 1243">
              <a:extLst>
                <a:ext uri="{FF2B5EF4-FFF2-40B4-BE49-F238E27FC236}">
                  <a16:creationId xmlns:a16="http://schemas.microsoft.com/office/drawing/2014/main" id="{43B721E9-031B-4991-A988-80A6925399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輪島市</a:t>
              </a:r>
            </a:p>
          </p:txBody>
        </p:sp>
      </p:grpSp>
      <p:grpSp>
        <p:nvGrpSpPr>
          <p:cNvPr id="14556" name="Group 1244">
            <a:extLst>
              <a:ext uri="{FF2B5EF4-FFF2-40B4-BE49-F238E27FC236}">
                <a16:creationId xmlns:a16="http://schemas.microsoft.com/office/drawing/2014/main" id="{946D9DC9-18E7-4C07-AE71-21FE0C9045B7}"/>
              </a:ext>
            </a:extLst>
          </p:cNvPr>
          <p:cNvGrpSpPr>
            <a:grpSpLocks/>
          </p:cNvGrpSpPr>
          <p:nvPr/>
        </p:nvGrpSpPr>
        <p:grpSpPr bwMode="auto">
          <a:xfrm>
            <a:off x="1812925" y="11014075"/>
            <a:ext cx="396875" cy="133350"/>
            <a:chOff x="1051" y="4766"/>
            <a:chExt cx="250" cy="84"/>
          </a:xfrm>
        </p:grpSpPr>
        <p:sp>
          <p:nvSpPr>
            <p:cNvPr id="14557" name="WordArt 1245">
              <a:extLst>
                <a:ext uri="{FF2B5EF4-FFF2-40B4-BE49-F238E27FC236}">
                  <a16:creationId xmlns:a16="http://schemas.microsoft.com/office/drawing/2014/main" id="{939B904E-AD5A-4083-B4A7-6A96A3C421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1" y="47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加賀市</a:t>
              </a:r>
            </a:p>
          </p:txBody>
        </p:sp>
        <p:sp>
          <p:nvSpPr>
            <p:cNvPr id="14558" name="WordArt 1246">
              <a:extLst>
                <a:ext uri="{FF2B5EF4-FFF2-40B4-BE49-F238E27FC236}">
                  <a16:creationId xmlns:a16="http://schemas.microsoft.com/office/drawing/2014/main" id="{99BACBEE-FD59-419B-949A-5C037D82EA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47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加賀市</a:t>
              </a:r>
            </a:p>
          </p:txBody>
        </p:sp>
      </p:grpSp>
      <p:grpSp>
        <p:nvGrpSpPr>
          <p:cNvPr id="14559" name="Group 1247">
            <a:extLst>
              <a:ext uri="{FF2B5EF4-FFF2-40B4-BE49-F238E27FC236}">
                <a16:creationId xmlns:a16="http://schemas.microsoft.com/office/drawing/2014/main" id="{5C5FC83F-EF52-4D7A-A05F-027797EEE320}"/>
              </a:ext>
            </a:extLst>
          </p:cNvPr>
          <p:cNvGrpSpPr>
            <a:grpSpLocks/>
          </p:cNvGrpSpPr>
          <p:nvPr/>
        </p:nvGrpSpPr>
        <p:grpSpPr bwMode="auto">
          <a:xfrm>
            <a:off x="4062413" y="11014075"/>
            <a:ext cx="396875" cy="133350"/>
            <a:chOff x="1051" y="4910"/>
            <a:chExt cx="250" cy="84"/>
          </a:xfrm>
        </p:grpSpPr>
        <p:sp>
          <p:nvSpPr>
            <p:cNvPr id="14560" name="WordArt 1248">
              <a:extLst>
                <a:ext uri="{FF2B5EF4-FFF2-40B4-BE49-F238E27FC236}">
                  <a16:creationId xmlns:a16="http://schemas.microsoft.com/office/drawing/2014/main" id="{D939FABF-D03A-4854-AD5C-106096012E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1" y="49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白山市</a:t>
              </a:r>
            </a:p>
          </p:txBody>
        </p:sp>
        <p:sp>
          <p:nvSpPr>
            <p:cNvPr id="14561" name="WordArt 1249">
              <a:extLst>
                <a:ext uri="{FF2B5EF4-FFF2-40B4-BE49-F238E27FC236}">
                  <a16:creationId xmlns:a16="http://schemas.microsoft.com/office/drawing/2014/main" id="{BA876FFC-F130-4CCC-A326-CA1486B506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49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白山市</a:t>
              </a:r>
            </a:p>
          </p:txBody>
        </p:sp>
      </p:grpSp>
      <p:grpSp>
        <p:nvGrpSpPr>
          <p:cNvPr id="14562" name="Group 1250">
            <a:extLst>
              <a:ext uri="{FF2B5EF4-FFF2-40B4-BE49-F238E27FC236}">
                <a16:creationId xmlns:a16="http://schemas.microsoft.com/office/drawing/2014/main" id="{6AB36DB5-E7EB-44EF-8532-35908D3E869E}"/>
              </a:ext>
            </a:extLst>
          </p:cNvPr>
          <p:cNvGrpSpPr>
            <a:grpSpLocks/>
          </p:cNvGrpSpPr>
          <p:nvPr/>
        </p:nvGrpSpPr>
        <p:grpSpPr bwMode="auto">
          <a:xfrm>
            <a:off x="3073400" y="9036050"/>
            <a:ext cx="396875" cy="133350"/>
            <a:chOff x="1095" y="5106"/>
            <a:chExt cx="250" cy="84"/>
          </a:xfrm>
        </p:grpSpPr>
        <p:sp>
          <p:nvSpPr>
            <p:cNvPr id="14563" name="WordArt 1251">
              <a:extLst>
                <a:ext uri="{FF2B5EF4-FFF2-40B4-BE49-F238E27FC236}">
                  <a16:creationId xmlns:a16="http://schemas.microsoft.com/office/drawing/2014/main" id="{977353A2-C9A4-4397-8F2B-FF4C9887F8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5" y="51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川北町</a:t>
              </a:r>
            </a:p>
          </p:txBody>
        </p:sp>
        <p:sp>
          <p:nvSpPr>
            <p:cNvPr id="14564" name="WordArt 1252">
              <a:extLst>
                <a:ext uri="{FF2B5EF4-FFF2-40B4-BE49-F238E27FC236}">
                  <a16:creationId xmlns:a16="http://schemas.microsoft.com/office/drawing/2014/main" id="{B872289B-F73E-4773-994B-67086A5584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51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川北町</a:t>
              </a:r>
            </a:p>
          </p:txBody>
        </p:sp>
      </p:grpSp>
      <p:grpSp>
        <p:nvGrpSpPr>
          <p:cNvPr id="14565" name="Group 1253">
            <a:extLst>
              <a:ext uri="{FF2B5EF4-FFF2-40B4-BE49-F238E27FC236}">
                <a16:creationId xmlns:a16="http://schemas.microsoft.com/office/drawing/2014/main" id="{54394475-9F1C-4768-81BA-0394F300D7D1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7391400"/>
            <a:ext cx="396875" cy="133350"/>
            <a:chOff x="1095" y="5250"/>
            <a:chExt cx="250" cy="84"/>
          </a:xfrm>
        </p:grpSpPr>
        <p:sp>
          <p:nvSpPr>
            <p:cNvPr id="14566" name="WordArt 1254">
              <a:extLst>
                <a:ext uri="{FF2B5EF4-FFF2-40B4-BE49-F238E27FC236}">
                  <a16:creationId xmlns:a16="http://schemas.microsoft.com/office/drawing/2014/main" id="{363DDD5F-352E-4EDD-B162-598BA218F3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5" y="5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内灘町</a:t>
              </a:r>
            </a:p>
          </p:txBody>
        </p:sp>
        <p:sp>
          <p:nvSpPr>
            <p:cNvPr id="14567" name="WordArt 1255">
              <a:extLst>
                <a:ext uri="{FF2B5EF4-FFF2-40B4-BE49-F238E27FC236}">
                  <a16:creationId xmlns:a16="http://schemas.microsoft.com/office/drawing/2014/main" id="{2028DEE8-32CA-490E-ABE6-448A9C868F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5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内灘町</a:t>
              </a:r>
            </a:p>
          </p:txBody>
        </p:sp>
      </p:grpSp>
      <p:grpSp>
        <p:nvGrpSpPr>
          <p:cNvPr id="14568" name="Group 1256">
            <a:extLst>
              <a:ext uri="{FF2B5EF4-FFF2-40B4-BE49-F238E27FC236}">
                <a16:creationId xmlns:a16="http://schemas.microsoft.com/office/drawing/2014/main" id="{4D70FBC3-682C-41E7-9BF6-89D1037D50F6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2914650"/>
            <a:ext cx="396875" cy="133350"/>
            <a:chOff x="1335" y="3407"/>
            <a:chExt cx="250" cy="84"/>
          </a:xfrm>
        </p:grpSpPr>
        <p:sp>
          <p:nvSpPr>
            <p:cNvPr id="14569" name="WordArt 1257">
              <a:extLst>
                <a:ext uri="{FF2B5EF4-FFF2-40B4-BE49-F238E27FC236}">
                  <a16:creationId xmlns:a16="http://schemas.microsoft.com/office/drawing/2014/main" id="{7BB834AE-1F82-46A7-8AEC-899126EBE5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穴水町</a:t>
              </a:r>
            </a:p>
          </p:txBody>
        </p:sp>
        <p:sp>
          <p:nvSpPr>
            <p:cNvPr id="14570" name="WordArt 1258">
              <a:extLst>
                <a:ext uri="{FF2B5EF4-FFF2-40B4-BE49-F238E27FC236}">
                  <a16:creationId xmlns:a16="http://schemas.microsoft.com/office/drawing/2014/main" id="{D14F7D31-8BE6-4829-97D4-72925CC76F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穴水町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2" name="Group 4">
            <a:extLst>
              <a:ext uri="{FF2B5EF4-FFF2-40B4-BE49-F238E27FC236}">
                <a16:creationId xmlns:a16="http://schemas.microsoft.com/office/drawing/2014/main" id="{F864D34C-F1B5-4CB6-A716-E4395154F1CB}"/>
              </a:ext>
            </a:extLst>
          </p:cNvPr>
          <p:cNvGrpSpPr>
            <a:grpSpLocks/>
          </p:cNvGrpSpPr>
          <p:nvPr/>
        </p:nvGrpSpPr>
        <p:grpSpPr bwMode="auto">
          <a:xfrm>
            <a:off x="1335088" y="325438"/>
            <a:ext cx="7470775" cy="12196762"/>
            <a:chOff x="841" y="205"/>
            <a:chExt cx="4706" cy="7683"/>
          </a:xfrm>
        </p:grpSpPr>
        <p:sp>
          <p:nvSpPr>
            <p:cNvPr id="22533" name="Freeform 5">
              <a:extLst>
                <a:ext uri="{FF2B5EF4-FFF2-40B4-BE49-F238E27FC236}">
                  <a16:creationId xmlns:a16="http://schemas.microsoft.com/office/drawing/2014/main" id="{6BBE87DF-95DC-4D0D-B8B1-9F36D40D7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" y="5279"/>
              <a:ext cx="1646" cy="2609"/>
            </a:xfrm>
            <a:custGeom>
              <a:avLst/>
              <a:gdLst>
                <a:gd name="T0" fmla="*/ 454 w 1645"/>
                <a:gd name="T1" fmla="*/ 1871 h 2609"/>
                <a:gd name="T2" fmla="*/ 567 w 1645"/>
                <a:gd name="T3" fmla="*/ 1843 h 2609"/>
                <a:gd name="T4" fmla="*/ 652 w 1645"/>
                <a:gd name="T5" fmla="*/ 1616 h 2609"/>
                <a:gd name="T6" fmla="*/ 539 w 1645"/>
                <a:gd name="T7" fmla="*/ 1503 h 2609"/>
                <a:gd name="T8" fmla="*/ 426 w 1645"/>
                <a:gd name="T9" fmla="*/ 1503 h 2609"/>
                <a:gd name="T10" fmla="*/ 397 w 1645"/>
                <a:gd name="T11" fmla="*/ 1446 h 2609"/>
                <a:gd name="T12" fmla="*/ 369 w 1645"/>
                <a:gd name="T13" fmla="*/ 1304 h 2609"/>
                <a:gd name="T14" fmla="*/ 482 w 1645"/>
                <a:gd name="T15" fmla="*/ 1049 h 2609"/>
                <a:gd name="T16" fmla="*/ 482 w 1645"/>
                <a:gd name="T17" fmla="*/ 908 h 2609"/>
                <a:gd name="T18" fmla="*/ 624 w 1645"/>
                <a:gd name="T19" fmla="*/ 908 h 2609"/>
                <a:gd name="T20" fmla="*/ 681 w 1645"/>
                <a:gd name="T21" fmla="*/ 851 h 2609"/>
                <a:gd name="T22" fmla="*/ 709 w 1645"/>
                <a:gd name="T23" fmla="*/ 709 h 2609"/>
                <a:gd name="T24" fmla="*/ 539 w 1645"/>
                <a:gd name="T25" fmla="*/ 511 h 2609"/>
                <a:gd name="T26" fmla="*/ 369 w 1645"/>
                <a:gd name="T27" fmla="*/ 454 h 2609"/>
                <a:gd name="T28" fmla="*/ 142 w 1645"/>
                <a:gd name="T29" fmla="*/ 454 h 2609"/>
                <a:gd name="T30" fmla="*/ 0 w 1645"/>
                <a:gd name="T31" fmla="*/ 511 h 2609"/>
                <a:gd name="T32" fmla="*/ 369 w 1645"/>
                <a:gd name="T33" fmla="*/ 0 h 2609"/>
                <a:gd name="T34" fmla="*/ 482 w 1645"/>
                <a:gd name="T35" fmla="*/ 29 h 2609"/>
                <a:gd name="T36" fmla="*/ 567 w 1645"/>
                <a:gd name="T37" fmla="*/ 170 h 2609"/>
                <a:gd name="T38" fmla="*/ 539 w 1645"/>
                <a:gd name="T39" fmla="*/ 341 h 2609"/>
                <a:gd name="T40" fmla="*/ 652 w 1645"/>
                <a:gd name="T41" fmla="*/ 397 h 2609"/>
                <a:gd name="T42" fmla="*/ 766 w 1645"/>
                <a:gd name="T43" fmla="*/ 482 h 2609"/>
                <a:gd name="T44" fmla="*/ 766 w 1645"/>
                <a:gd name="T45" fmla="*/ 652 h 2609"/>
                <a:gd name="T46" fmla="*/ 879 w 1645"/>
                <a:gd name="T47" fmla="*/ 851 h 2609"/>
                <a:gd name="T48" fmla="*/ 1049 w 1645"/>
                <a:gd name="T49" fmla="*/ 908 h 2609"/>
                <a:gd name="T50" fmla="*/ 1163 w 1645"/>
                <a:gd name="T51" fmla="*/ 1049 h 2609"/>
                <a:gd name="T52" fmla="*/ 1276 w 1645"/>
                <a:gd name="T53" fmla="*/ 1163 h 2609"/>
                <a:gd name="T54" fmla="*/ 1361 w 1645"/>
                <a:gd name="T55" fmla="*/ 1191 h 2609"/>
                <a:gd name="T56" fmla="*/ 1474 w 1645"/>
                <a:gd name="T57" fmla="*/ 1588 h 2609"/>
                <a:gd name="T58" fmla="*/ 1645 w 1645"/>
                <a:gd name="T59" fmla="*/ 1673 h 2609"/>
                <a:gd name="T60" fmla="*/ 1276 w 1645"/>
                <a:gd name="T61" fmla="*/ 2127 h 2609"/>
                <a:gd name="T62" fmla="*/ 1248 w 1645"/>
                <a:gd name="T63" fmla="*/ 2523 h 2609"/>
                <a:gd name="T64" fmla="*/ 1049 w 1645"/>
                <a:gd name="T65" fmla="*/ 2552 h 2609"/>
                <a:gd name="T66" fmla="*/ 851 w 1645"/>
                <a:gd name="T67" fmla="*/ 2609 h 2609"/>
                <a:gd name="T68" fmla="*/ 681 w 1645"/>
                <a:gd name="T69" fmla="*/ 2438 h 2609"/>
                <a:gd name="T70" fmla="*/ 482 w 1645"/>
                <a:gd name="T71" fmla="*/ 2212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5" h="2609">
                  <a:moveTo>
                    <a:pt x="369" y="2155"/>
                  </a:moveTo>
                  <a:lnTo>
                    <a:pt x="454" y="1871"/>
                  </a:lnTo>
                  <a:lnTo>
                    <a:pt x="511" y="1843"/>
                  </a:lnTo>
                  <a:lnTo>
                    <a:pt x="567" y="1843"/>
                  </a:lnTo>
                  <a:lnTo>
                    <a:pt x="596" y="1673"/>
                  </a:lnTo>
                  <a:lnTo>
                    <a:pt x="652" y="1616"/>
                  </a:lnTo>
                  <a:lnTo>
                    <a:pt x="596" y="1616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26" y="1503"/>
                  </a:lnTo>
                  <a:lnTo>
                    <a:pt x="369" y="1503"/>
                  </a:lnTo>
                  <a:lnTo>
                    <a:pt x="397" y="1446"/>
                  </a:lnTo>
                  <a:lnTo>
                    <a:pt x="369" y="1418"/>
                  </a:lnTo>
                  <a:lnTo>
                    <a:pt x="369" y="1304"/>
                  </a:lnTo>
                  <a:lnTo>
                    <a:pt x="482" y="1191"/>
                  </a:lnTo>
                  <a:lnTo>
                    <a:pt x="482" y="1049"/>
                  </a:lnTo>
                  <a:lnTo>
                    <a:pt x="511" y="1021"/>
                  </a:lnTo>
                  <a:lnTo>
                    <a:pt x="482" y="908"/>
                  </a:lnTo>
                  <a:lnTo>
                    <a:pt x="567" y="936"/>
                  </a:lnTo>
                  <a:lnTo>
                    <a:pt x="624" y="908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737"/>
                  </a:lnTo>
                  <a:lnTo>
                    <a:pt x="709" y="709"/>
                  </a:lnTo>
                  <a:lnTo>
                    <a:pt x="624" y="567"/>
                  </a:lnTo>
                  <a:lnTo>
                    <a:pt x="539" y="511"/>
                  </a:lnTo>
                  <a:lnTo>
                    <a:pt x="454" y="511"/>
                  </a:lnTo>
                  <a:lnTo>
                    <a:pt x="369" y="454"/>
                  </a:lnTo>
                  <a:lnTo>
                    <a:pt x="312" y="482"/>
                  </a:lnTo>
                  <a:lnTo>
                    <a:pt x="142" y="454"/>
                  </a:lnTo>
                  <a:lnTo>
                    <a:pt x="57" y="539"/>
                  </a:lnTo>
                  <a:lnTo>
                    <a:pt x="0" y="511"/>
                  </a:lnTo>
                  <a:lnTo>
                    <a:pt x="170" y="312"/>
                  </a:lnTo>
                  <a:lnTo>
                    <a:pt x="369" y="0"/>
                  </a:lnTo>
                  <a:lnTo>
                    <a:pt x="426" y="57"/>
                  </a:lnTo>
                  <a:lnTo>
                    <a:pt x="482" y="29"/>
                  </a:lnTo>
                  <a:lnTo>
                    <a:pt x="539" y="85"/>
                  </a:lnTo>
                  <a:lnTo>
                    <a:pt x="567" y="170"/>
                  </a:lnTo>
                  <a:lnTo>
                    <a:pt x="539" y="284"/>
                  </a:lnTo>
                  <a:lnTo>
                    <a:pt x="539" y="341"/>
                  </a:lnTo>
                  <a:lnTo>
                    <a:pt x="596" y="397"/>
                  </a:lnTo>
                  <a:lnTo>
                    <a:pt x="652" y="397"/>
                  </a:lnTo>
                  <a:lnTo>
                    <a:pt x="766" y="426"/>
                  </a:lnTo>
                  <a:lnTo>
                    <a:pt x="766" y="482"/>
                  </a:lnTo>
                  <a:lnTo>
                    <a:pt x="794" y="596"/>
                  </a:lnTo>
                  <a:lnTo>
                    <a:pt x="766" y="652"/>
                  </a:lnTo>
                  <a:lnTo>
                    <a:pt x="879" y="794"/>
                  </a:lnTo>
                  <a:lnTo>
                    <a:pt x="879" y="851"/>
                  </a:lnTo>
                  <a:lnTo>
                    <a:pt x="964" y="936"/>
                  </a:lnTo>
                  <a:lnTo>
                    <a:pt x="1049" y="908"/>
                  </a:lnTo>
                  <a:lnTo>
                    <a:pt x="1049" y="1049"/>
                  </a:lnTo>
                  <a:lnTo>
                    <a:pt x="1163" y="1049"/>
                  </a:lnTo>
                  <a:lnTo>
                    <a:pt x="1219" y="1163"/>
                  </a:lnTo>
                  <a:lnTo>
                    <a:pt x="1276" y="1163"/>
                  </a:lnTo>
                  <a:lnTo>
                    <a:pt x="1304" y="1219"/>
                  </a:lnTo>
                  <a:lnTo>
                    <a:pt x="1361" y="1191"/>
                  </a:lnTo>
                  <a:lnTo>
                    <a:pt x="1389" y="1446"/>
                  </a:lnTo>
                  <a:lnTo>
                    <a:pt x="1474" y="1588"/>
                  </a:lnTo>
                  <a:lnTo>
                    <a:pt x="1559" y="1588"/>
                  </a:lnTo>
                  <a:lnTo>
                    <a:pt x="1645" y="1673"/>
                  </a:lnTo>
                  <a:lnTo>
                    <a:pt x="1389" y="2127"/>
                  </a:lnTo>
                  <a:lnTo>
                    <a:pt x="1276" y="2127"/>
                  </a:lnTo>
                  <a:lnTo>
                    <a:pt x="1333" y="2240"/>
                  </a:lnTo>
                  <a:lnTo>
                    <a:pt x="1248" y="2523"/>
                  </a:lnTo>
                  <a:lnTo>
                    <a:pt x="1163" y="2552"/>
                  </a:lnTo>
                  <a:lnTo>
                    <a:pt x="1049" y="2552"/>
                  </a:lnTo>
                  <a:lnTo>
                    <a:pt x="964" y="2609"/>
                  </a:lnTo>
                  <a:lnTo>
                    <a:pt x="851" y="2609"/>
                  </a:lnTo>
                  <a:lnTo>
                    <a:pt x="794" y="2495"/>
                  </a:lnTo>
                  <a:lnTo>
                    <a:pt x="681" y="2438"/>
                  </a:lnTo>
                  <a:lnTo>
                    <a:pt x="596" y="2268"/>
                  </a:lnTo>
                  <a:lnTo>
                    <a:pt x="482" y="2212"/>
                  </a:lnTo>
                  <a:lnTo>
                    <a:pt x="369" y="21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Freeform 6">
              <a:extLst>
                <a:ext uri="{FF2B5EF4-FFF2-40B4-BE49-F238E27FC236}">
                  <a16:creationId xmlns:a16="http://schemas.microsoft.com/office/drawing/2014/main" id="{3A8B36EC-5AA1-4B76-9B53-3E9C2FC2D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5364"/>
              <a:ext cx="170" cy="312"/>
            </a:xfrm>
            <a:custGeom>
              <a:avLst/>
              <a:gdLst>
                <a:gd name="T0" fmla="*/ 113 w 170"/>
                <a:gd name="T1" fmla="*/ 312 h 312"/>
                <a:gd name="T2" fmla="*/ 57 w 170"/>
                <a:gd name="T3" fmla="*/ 312 h 312"/>
                <a:gd name="T4" fmla="*/ 0 w 170"/>
                <a:gd name="T5" fmla="*/ 256 h 312"/>
                <a:gd name="T6" fmla="*/ 0 w 170"/>
                <a:gd name="T7" fmla="*/ 171 h 312"/>
                <a:gd name="T8" fmla="*/ 28 w 170"/>
                <a:gd name="T9" fmla="*/ 85 h 312"/>
                <a:gd name="T10" fmla="*/ 0 w 170"/>
                <a:gd name="T11" fmla="*/ 0 h 312"/>
                <a:gd name="T12" fmla="*/ 28 w 170"/>
                <a:gd name="T13" fmla="*/ 0 h 312"/>
                <a:gd name="T14" fmla="*/ 57 w 170"/>
                <a:gd name="T15" fmla="*/ 57 h 312"/>
                <a:gd name="T16" fmla="*/ 113 w 170"/>
                <a:gd name="T17" fmla="*/ 29 h 312"/>
                <a:gd name="T18" fmla="*/ 142 w 170"/>
                <a:gd name="T19" fmla="*/ 57 h 312"/>
                <a:gd name="T20" fmla="*/ 142 w 170"/>
                <a:gd name="T21" fmla="*/ 114 h 312"/>
                <a:gd name="T22" fmla="*/ 170 w 170"/>
                <a:gd name="T23" fmla="*/ 142 h 312"/>
                <a:gd name="T24" fmla="*/ 113 w 170"/>
                <a:gd name="T25" fmla="*/ 171 h 312"/>
                <a:gd name="T26" fmla="*/ 113 w 170"/>
                <a:gd name="T27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312">
                  <a:moveTo>
                    <a:pt x="113" y="312"/>
                  </a:moveTo>
                  <a:lnTo>
                    <a:pt x="57" y="312"/>
                  </a:lnTo>
                  <a:lnTo>
                    <a:pt x="0" y="256"/>
                  </a:lnTo>
                  <a:lnTo>
                    <a:pt x="0" y="171"/>
                  </a:lnTo>
                  <a:lnTo>
                    <a:pt x="28" y="85"/>
                  </a:lnTo>
                  <a:lnTo>
                    <a:pt x="0" y="0"/>
                  </a:lnTo>
                  <a:lnTo>
                    <a:pt x="28" y="0"/>
                  </a:lnTo>
                  <a:lnTo>
                    <a:pt x="57" y="57"/>
                  </a:lnTo>
                  <a:lnTo>
                    <a:pt x="113" y="29"/>
                  </a:lnTo>
                  <a:lnTo>
                    <a:pt x="142" y="57"/>
                  </a:lnTo>
                  <a:lnTo>
                    <a:pt x="142" y="114"/>
                  </a:lnTo>
                  <a:lnTo>
                    <a:pt x="170" y="142"/>
                  </a:lnTo>
                  <a:lnTo>
                    <a:pt x="113" y="171"/>
                  </a:lnTo>
                  <a:lnTo>
                    <a:pt x="113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5" name="Freeform 7">
              <a:extLst>
                <a:ext uri="{FF2B5EF4-FFF2-40B4-BE49-F238E27FC236}">
                  <a16:creationId xmlns:a16="http://schemas.microsoft.com/office/drawing/2014/main" id="{A835DD1C-2E76-4A83-A442-B8BC71593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5733"/>
              <a:ext cx="567" cy="113"/>
            </a:xfrm>
            <a:custGeom>
              <a:avLst/>
              <a:gdLst>
                <a:gd name="T0" fmla="*/ 567 w 567"/>
                <a:gd name="T1" fmla="*/ 113 h 113"/>
                <a:gd name="T2" fmla="*/ 482 w 567"/>
                <a:gd name="T3" fmla="*/ 57 h 113"/>
                <a:gd name="T4" fmla="*/ 397 w 567"/>
                <a:gd name="T5" fmla="*/ 57 h 113"/>
                <a:gd name="T6" fmla="*/ 312 w 567"/>
                <a:gd name="T7" fmla="*/ 0 h 113"/>
                <a:gd name="T8" fmla="*/ 255 w 567"/>
                <a:gd name="T9" fmla="*/ 28 h 113"/>
                <a:gd name="T10" fmla="*/ 85 w 567"/>
                <a:gd name="T11" fmla="*/ 0 h 113"/>
                <a:gd name="T12" fmla="*/ 0 w 567"/>
                <a:gd name="T13" fmla="*/ 85 h 113"/>
                <a:gd name="T14" fmla="*/ 85 w 567"/>
                <a:gd name="T15" fmla="*/ 113 h 113"/>
                <a:gd name="T16" fmla="*/ 198 w 567"/>
                <a:gd name="T17" fmla="*/ 85 h 113"/>
                <a:gd name="T18" fmla="*/ 255 w 567"/>
                <a:gd name="T19" fmla="*/ 113 h 113"/>
                <a:gd name="T20" fmla="*/ 567 w 567"/>
                <a:gd name="T2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113">
                  <a:moveTo>
                    <a:pt x="567" y="113"/>
                  </a:moveTo>
                  <a:lnTo>
                    <a:pt x="482" y="57"/>
                  </a:lnTo>
                  <a:lnTo>
                    <a:pt x="397" y="57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13"/>
                  </a:lnTo>
                  <a:lnTo>
                    <a:pt x="198" y="85"/>
                  </a:lnTo>
                  <a:lnTo>
                    <a:pt x="255" y="113"/>
                  </a:lnTo>
                  <a:lnTo>
                    <a:pt x="56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6" name="Freeform 8">
              <a:extLst>
                <a:ext uri="{FF2B5EF4-FFF2-40B4-BE49-F238E27FC236}">
                  <a16:creationId xmlns:a16="http://schemas.microsoft.com/office/drawing/2014/main" id="{2CEAAC32-111A-4F34-97F3-E8104E196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5790"/>
              <a:ext cx="850" cy="425"/>
            </a:xfrm>
            <a:custGeom>
              <a:avLst/>
              <a:gdLst>
                <a:gd name="T0" fmla="*/ 623 w 850"/>
                <a:gd name="T1" fmla="*/ 397 h 425"/>
                <a:gd name="T2" fmla="*/ 567 w 850"/>
                <a:gd name="T3" fmla="*/ 397 h 425"/>
                <a:gd name="T4" fmla="*/ 425 w 850"/>
                <a:gd name="T5" fmla="*/ 226 h 425"/>
                <a:gd name="T6" fmla="*/ 255 w 850"/>
                <a:gd name="T7" fmla="*/ 283 h 425"/>
                <a:gd name="T8" fmla="*/ 226 w 850"/>
                <a:gd name="T9" fmla="*/ 255 h 425"/>
                <a:gd name="T10" fmla="*/ 255 w 850"/>
                <a:gd name="T11" fmla="*/ 170 h 425"/>
                <a:gd name="T12" fmla="*/ 226 w 850"/>
                <a:gd name="T13" fmla="*/ 141 h 425"/>
                <a:gd name="T14" fmla="*/ 141 w 850"/>
                <a:gd name="T15" fmla="*/ 198 h 425"/>
                <a:gd name="T16" fmla="*/ 85 w 850"/>
                <a:gd name="T17" fmla="*/ 198 h 425"/>
                <a:gd name="T18" fmla="*/ 28 w 850"/>
                <a:gd name="T19" fmla="*/ 226 h 425"/>
                <a:gd name="T20" fmla="*/ 0 w 850"/>
                <a:gd name="T21" fmla="*/ 226 h 425"/>
                <a:gd name="T22" fmla="*/ 141 w 850"/>
                <a:gd name="T23" fmla="*/ 0 h 425"/>
                <a:gd name="T24" fmla="*/ 198 w 850"/>
                <a:gd name="T25" fmla="*/ 28 h 425"/>
                <a:gd name="T26" fmla="*/ 283 w 850"/>
                <a:gd name="T27" fmla="*/ 56 h 425"/>
                <a:gd name="T28" fmla="*/ 396 w 850"/>
                <a:gd name="T29" fmla="*/ 28 h 425"/>
                <a:gd name="T30" fmla="*/ 453 w 850"/>
                <a:gd name="T31" fmla="*/ 56 h 425"/>
                <a:gd name="T32" fmla="*/ 737 w 850"/>
                <a:gd name="T33" fmla="*/ 56 h 425"/>
                <a:gd name="T34" fmla="*/ 765 w 850"/>
                <a:gd name="T35" fmla="*/ 56 h 425"/>
                <a:gd name="T36" fmla="*/ 850 w 850"/>
                <a:gd name="T37" fmla="*/ 198 h 425"/>
                <a:gd name="T38" fmla="*/ 822 w 850"/>
                <a:gd name="T39" fmla="*/ 226 h 425"/>
                <a:gd name="T40" fmla="*/ 822 w 850"/>
                <a:gd name="T41" fmla="*/ 340 h 425"/>
                <a:gd name="T42" fmla="*/ 765 w 850"/>
                <a:gd name="T43" fmla="*/ 340 h 425"/>
                <a:gd name="T44" fmla="*/ 765 w 850"/>
                <a:gd name="T45" fmla="*/ 397 h 425"/>
                <a:gd name="T46" fmla="*/ 708 w 850"/>
                <a:gd name="T47" fmla="*/ 425 h 425"/>
                <a:gd name="T48" fmla="*/ 623 w 850"/>
                <a:gd name="T49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0" h="425">
                  <a:moveTo>
                    <a:pt x="623" y="397"/>
                  </a:moveTo>
                  <a:lnTo>
                    <a:pt x="567" y="397"/>
                  </a:lnTo>
                  <a:lnTo>
                    <a:pt x="425" y="226"/>
                  </a:lnTo>
                  <a:lnTo>
                    <a:pt x="255" y="283"/>
                  </a:lnTo>
                  <a:lnTo>
                    <a:pt x="226" y="255"/>
                  </a:lnTo>
                  <a:lnTo>
                    <a:pt x="255" y="170"/>
                  </a:lnTo>
                  <a:lnTo>
                    <a:pt x="226" y="141"/>
                  </a:lnTo>
                  <a:lnTo>
                    <a:pt x="141" y="198"/>
                  </a:lnTo>
                  <a:lnTo>
                    <a:pt x="85" y="198"/>
                  </a:lnTo>
                  <a:lnTo>
                    <a:pt x="28" y="226"/>
                  </a:lnTo>
                  <a:lnTo>
                    <a:pt x="0" y="226"/>
                  </a:lnTo>
                  <a:lnTo>
                    <a:pt x="141" y="0"/>
                  </a:lnTo>
                  <a:lnTo>
                    <a:pt x="198" y="28"/>
                  </a:lnTo>
                  <a:lnTo>
                    <a:pt x="283" y="56"/>
                  </a:lnTo>
                  <a:lnTo>
                    <a:pt x="396" y="28"/>
                  </a:lnTo>
                  <a:lnTo>
                    <a:pt x="453" y="56"/>
                  </a:lnTo>
                  <a:lnTo>
                    <a:pt x="737" y="56"/>
                  </a:lnTo>
                  <a:lnTo>
                    <a:pt x="765" y="56"/>
                  </a:lnTo>
                  <a:lnTo>
                    <a:pt x="850" y="198"/>
                  </a:lnTo>
                  <a:lnTo>
                    <a:pt x="822" y="226"/>
                  </a:lnTo>
                  <a:lnTo>
                    <a:pt x="822" y="340"/>
                  </a:lnTo>
                  <a:lnTo>
                    <a:pt x="765" y="340"/>
                  </a:lnTo>
                  <a:lnTo>
                    <a:pt x="765" y="397"/>
                  </a:lnTo>
                  <a:lnTo>
                    <a:pt x="708" y="425"/>
                  </a:lnTo>
                  <a:lnTo>
                    <a:pt x="623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Freeform 9">
              <a:extLst>
                <a:ext uri="{FF2B5EF4-FFF2-40B4-BE49-F238E27FC236}">
                  <a16:creationId xmlns:a16="http://schemas.microsoft.com/office/drawing/2014/main" id="{C79B9CB9-EFF7-44E6-BCA7-94EC54C68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5931"/>
              <a:ext cx="1020" cy="1560"/>
            </a:xfrm>
            <a:custGeom>
              <a:avLst/>
              <a:gdLst>
                <a:gd name="T0" fmla="*/ 510 w 1020"/>
                <a:gd name="T1" fmla="*/ 1503 h 1560"/>
                <a:gd name="T2" fmla="*/ 538 w 1020"/>
                <a:gd name="T3" fmla="*/ 1560 h 1560"/>
                <a:gd name="T4" fmla="*/ 737 w 1020"/>
                <a:gd name="T5" fmla="*/ 1503 h 1560"/>
                <a:gd name="T6" fmla="*/ 822 w 1020"/>
                <a:gd name="T7" fmla="*/ 1219 h 1560"/>
                <a:gd name="T8" fmla="*/ 879 w 1020"/>
                <a:gd name="T9" fmla="*/ 1191 h 1560"/>
                <a:gd name="T10" fmla="*/ 935 w 1020"/>
                <a:gd name="T11" fmla="*/ 1191 h 1560"/>
                <a:gd name="T12" fmla="*/ 964 w 1020"/>
                <a:gd name="T13" fmla="*/ 1021 h 1560"/>
                <a:gd name="T14" fmla="*/ 1020 w 1020"/>
                <a:gd name="T15" fmla="*/ 964 h 1560"/>
                <a:gd name="T16" fmla="*/ 964 w 1020"/>
                <a:gd name="T17" fmla="*/ 964 h 1560"/>
                <a:gd name="T18" fmla="*/ 907 w 1020"/>
                <a:gd name="T19" fmla="*/ 851 h 1560"/>
                <a:gd name="T20" fmla="*/ 850 w 1020"/>
                <a:gd name="T21" fmla="*/ 823 h 1560"/>
                <a:gd name="T22" fmla="*/ 794 w 1020"/>
                <a:gd name="T23" fmla="*/ 851 h 1560"/>
                <a:gd name="T24" fmla="*/ 737 w 1020"/>
                <a:gd name="T25" fmla="*/ 851 h 1560"/>
                <a:gd name="T26" fmla="*/ 765 w 1020"/>
                <a:gd name="T27" fmla="*/ 794 h 1560"/>
                <a:gd name="T28" fmla="*/ 737 w 1020"/>
                <a:gd name="T29" fmla="*/ 766 h 1560"/>
                <a:gd name="T30" fmla="*/ 737 w 1020"/>
                <a:gd name="T31" fmla="*/ 652 h 1560"/>
                <a:gd name="T32" fmla="*/ 850 w 1020"/>
                <a:gd name="T33" fmla="*/ 539 h 1560"/>
                <a:gd name="T34" fmla="*/ 850 w 1020"/>
                <a:gd name="T35" fmla="*/ 397 h 1560"/>
                <a:gd name="T36" fmla="*/ 879 w 1020"/>
                <a:gd name="T37" fmla="*/ 369 h 1560"/>
                <a:gd name="T38" fmla="*/ 850 w 1020"/>
                <a:gd name="T39" fmla="*/ 256 h 1560"/>
                <a:gd name="T40" fmla="*/ 794 w 1020"/>
                <a:gd name="T41" fmla="*/ 256 h 1560"/>
                <a:gd name="T42" fmla="*/ 652 w 1020"/>
                <a:gd name="T43" fmla="*/ 85 h 1560"/>
                <a:gd name="T44" fmla="*/ 482 w 1020"/>
                <a:gd name="T45" fmla="*/ 142 h 1560"/>
                <a:gd name="T46" fmla="*/ 453 w 1020"/>
                <a:gd name="T47" fmla="*/ 114 h 1560"/>
                <a:gd name="T48" fmla="*/ 482 w 1020"/>
                <a:gd name="T49" fmla="*/ 29 h 1560"/>
                <a:gd name="T50" fmla="*/ 453 w 1020"/>
                <a:gd name="T51" fmla="*/ 0 h 1560"/>
                <a:gd name="T52" fmla="*/ 368 w 1020"/>
                <a:gd name="T53" fmla="*/ 57 h 1560"/>
                <a:gd name="T54" fmla="*/ 312 w 1020"/>
                <a:gd name="T55" fmla="*/ 57 h 1560"/>
                <a:gd name="T56" fmla="*/ 255 w 1020"/>
                <a:gd name="T57" fmla="*/ 85 h 1560"/>
                <a:gd name="T58" fmla="*/ 227 w 1020"/>
                <a:gd name="T59" fmla="*/ 85 h 1560"/>
                <a:gd name="T60" fmla="*/ 0 w 1020"/>
                <a:gd name="T61" fmla="*/ 312 h 1560"/>
                <a:gd name="T62" fmla="*/ 85 w 1020"/>
                <a:gd name="T63" fmla="*/ 426 h 1560"/>
                <a:gd name="T64" fmla="*/ 56 w 1020"/>
                <a:gd name="T65" fmla="*/ 482 h 1560"/>
                <a:gd name="T66" fmla="*/ 113 w 1020"/>
                <a:gd name="T67" fmla="*/ 567 h 1560"/>
                <a:gd name="T68" fmla="*/ 198 w 1020"/>
                <a:gd name="T69" fmla="*/ 567 h 1560"/>
                <a:gd name="T70" fmla="*/ 141 w 1020"/>
                <a:gd name="T71" fmla="*/ 794 h 1560"/>
                <a:gd name="T72" fmla="*/ 198 w 1020"/>
                <a:gd name="T73" fmla="*/ 964 h 1560"/>
                <a:gd name="T74" fmla="*/ 368 w 1020"/>
                <a:gd name="T75" fmla="*/ 964 h 1560"/>
                <a:gd name="T76" fmla="*/ 425 w 1020"/>
                <a:gd name="T77" fmla="*/ 1021 h 1560"/>
                <a:gd name="T78" fmla="*/ 510 w 1020"/>
                <a:gd name="T79" fmla="*/ 1361 h 1560"/>
                <a:gd name="T80" fmla="*/ 510 w 1020"/>
                <a:gd name="T81" fmla="*/ 1475 h 1560"/>
                <a:gd name="T82" fmla="*/ 510 w 1020"/>
                <a:gd name="T83" fmla="*/ 1503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0" h="1560">
                  <a:moveTo>
                    <a:pt x="510" y="1503"/>
                  </a:moveTo>
                  <a:lnTo>
                    <a:pt x="538" y="1560"/>
                  </a:lnTo>
                  <a:lnTo>
                    <a:pt x="737" y="1503"/>
                  </a:lnTo>
                  <a:lnTo>
                    <a:pt x="822" y="1219"/>
                  </a:lnTo>
                  <a:lnTo>
                    <a:pt x="879" y="1191"/>
                  </a:lnTo>
                  <a:lnTo>
                    <a:pt x="935" y="1191"/>
                  </a:lnTo>
                  <a:lnTo>
                    <a:pt x="964" y="1021"/>
                  </a:lnTo>
                  <a:lnTo>
                    <a:pt x="1020" y="964"/>
                  </a:lnTo>
                  <a:lnTo>
                    <a:pt x="964" y="964"/>
                  </a:lnTo>
                  <a:lnTo>
                    <a:pt x="907" y="851"/>
                  </a:lnTo>
                  <a:lnTo>
                    <a:pt x="850" y="823"/>
                  </a:lnTo>
                  <a:lnTo>
                    <a:pt x="794" y="851"/>
                  </a:lnTo>
                  <a:lnTo>
                    <a:pt x="737" y="851"/>
                  </a:lnTo>
                  <a:lnTo>
                    <a:pt x="765" y="794"/>
                  </a:lnTo>
                  <a:lnTo>
                    <a:pt x="737" y="766"/>
                  </a:lnTo>
                  <a:lnTo>
                    <a:pt x="737" y="652"/>
                  </a:lnTo>
                  <a:lnTo>
                    <a:pt x="850" y="539"/>
                  </a:lnTo>
                  <a:lnTo>
                    <a:pt x="850" y="397"/>
                  </a:lnTo>
                  <a:lnTo>
                    <a:pt x="879" y="369"/>
                  </a:lnTo>
                  <a:lnTo>
                    <a:pt x="850" y="256"/>
                  </a:lnTo>
                  <a:lnTo>
                    <a:pt x="794" y="256"/>
                  </a:lnTo>
                  <a:lnTo>
                    <a:pt x="652" y="85"/>
                  </a:lnTo>
                  <a:lnTo>
                    <a:pt x="482" y="142"/>
                  </a:lnTo>
                  <a:lnTo>
                    <a:pt x="453" y="114"/>
                  </a:lnTo>
                  <a:lnTo>
                    <a:pt x="482" y="29"/>
                  </a:lnTo>
                  <a:lnTo>
                    <a:pt x="453" y="0"/>
                  </a:lnTo>
                  <a:lnTo>
                    <a:pt x="368" y="57"/>
                  </a:lnTo>
                  <a:lnTo>
                    <a:pt x="312" y="57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0" y="312"/>
                  </a:lnTo>
                  <a:lnTo>
                    <a:pt x="85" y="426"/>
                  </a:lnTo>
                  <a:lnTo>
                    <a:pt x="56" y="482"/>
                  </a:lnTo>
                  <a:lnTo>
                    <a:pt x="113" y="567"/>
                  </a:lnTo>
                  <a:lnTo>
                    <a:pt x="198" y="567"/>
                  </a:lnTo>
                  <a:lnTo>
                    <a:pt x="141" y="794"/>
                  </a:lnTo>
                  <a:lnTo>
                    <a:pt x="198" y="964"/>
                  </a:lnTo>
                  <a:lnTo>
                    <a:pt x="368" y="964"/>
                  </a:lnTo>
                  <a:lnTo>
                    <a:pt x="425" y="1021"/>
                  </a:lnTo>
                  <a:lnTo>
                    <a:pt x="510" y="1361"/>
                  </a:lnTo>
                  <a:lnTo>
                    <a:pt x="510" y="1475"/>
                  </a:lnTo>
                  <a:lnTo>
                    <a:pt x="510" y="150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Freeform 10">
              <a:extLst>
                <a:ext uri="{FF2B5EF4-FFF2-40B4-BE49-F238E27FC236}">
                  <a16:creationId xmlns:a16="http://schemas.microsoft.com/office/drawing/2014/main" id="{A6400CA7-3BF0-42AB-826C-7A21CEA30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" y="6243"/>
              <a:ext cx="1049" cy="1304"/>
            </a:xfrm>
            <a:custGeom>
              <a:avLst/>
              <a:gdLst>
                <a:gd name="T0" fmla="*/ 1049 w 1049"/>
                <a:gd name="T1" fmla="*/ 1191 h 1304"/>
                <a:gd name="T2" fmla="*/ 1049 w 1049"/>
                <a:gd name="T3" fmla="*/ 1049 h 1304"/>
                <a:gd name="T4" fmla="*/ 964 w 1049"/>
                <a:gd name="T5" fmla="*/ 709 h 1304"/>
                <a:gd name="T6" fmla="*/ 907 w 1049"/>
                <a:gd name="T7" fmla="*/ 652 h 1304"/>
                <a:gd name="T8" fmla="*/ 737 w 1049"/>
                <a:gd name="T9" fmla="*/ 652 h 1304"/>
                <a:gd name="T10" fmla="*/ 680 w 1049"/>
                <a:gd name="T11" fmla="*/ 482 h 1304"/>
                <a:gd name="T12" fmla="*/ 737 w 1049"/>
                <a:gd name="T13" fmla="*/ 255 h 1304"/>
                <a:gd name="T14" fmla="*/ 652 w 1049"/>
                <a:gd name="T15" fmla="*/ 255 h 1304"/>
                <a:gd name="T16" fmla="*/ 595 w 1049"/>
                <a:gd name="T17" fmla="*/ 170 h 1304"/>
                <a:gd name="T18" fmla="*/ 624 w 1049"/>
                <a:gd name="T19" fmla="*/ 114 h 1304"/>
                <a:gd name="T20" fmla="*/ 539 w 1049"/>
                <a:gd name="T21" fmla="*/ 0 h 1304"/>
                <a:gd name="T22" fmla="*/ 482 w 1049"/>
                <a:gd name="T23" fmla="*/ 85 h 1304"/>
                <a:gd name="T24" fmla="*/ 227 w 1049"/>
                <a:gd name="T25" fmla="*/ 170 h 1304"/>
                <a:gd name="T26" fmla="*/ 170 w 1049"/>
                <a:gd name="T27" fmla="*/ 312 h 1304"/>
                <a:gd name="T28" fmla="*/ 0 w 1049"/>
                <a:gd name="T29" fmla="*/ 482 h 1304"/>
                <a:gd name="T30" fmla="*/ 57 w 1049"/>
                <a:gd name="T31" fmla="*/ 511 h 1304"/>
                <a:gd name="T32" fmla="*/ 57 w 1049"/>
                <a:gd name="T33" fmla="*/ 652 h 1304"/>
                <a:gd name="T34" fmla="*/ 227 w 1049"/>
                <a:gd name="T35" fmla="*/ 652 h 1304"/>
                <a:gd name="T36" fmla="*/ 369 w 1049"/>
                <a:gd name="T37" fmla="*/ 794 h 1304"/>
                <a:gd name="T38" fmla="*/ 340 w 1049"/>
                <a:gd name="T39" fmla="*/ 936 h 1304"/>
                <a:gd name="T40" fmla="*/ 397 w 1049"/>
                <a:gd name="T41" fmla="*/ 1106 h 1304"/>
                <a:gd name="T42" fmla="*/ 539 w 1049"/>
                <a:gd name="T43" fmla="*/ 1134 h 1304"/>
                <a:gd name="T44" fmla="*/ 709 w 1049"/>
                <a:gd name="T45" fmla="*/ 1106 h 1304"/>
                <a:gd name="T46" fmla="*/ 709 w 1049"/>
                <a:gd name="T47" fmla="*/ 1191 h 1304"/>
                <a:gd name="T48" fmla="*/ 851 w 1049"/>
                <a:gd name="T49" fmla="*/ 1304 h 1304"/>
                <a:gd name="T50" fmla="*/ 907 w 1049"/>
                <a:gd name="T51" fmla="*/ 1304 h 1304"/>
                <a:gd name="T52" fmla="*/ 1049 w 1049"/>
                <a:gd name="T53" fmla="*/ 119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9" h="1304">
                  <a:moveTo>
                    <a:pt x="1049" y="1191"/>
                  </a:moveTo>
                  <a:lnTo>
                    <a:pt x="1049" y="1049"/>
                  </a:lnTo>
                  <a:lnTo>
                    <a:pt x="964" y="709"/>
                  </a:lnTo>
                  <a:lnTo>
                    <a:pt x="907" y="652"/>
                  </a:lnTo>
                  <a:lnTo>
                    <a:pt x="737" y="652"/>
                  </a:lnTo>
                  <a:lnTo>
                    <a:pt x="680" y="482"/>
                  </a:lnTo>
                  <a:lnTo>
                    <a:pt x="737" y="255"/>
                  </a:lnTo>
                  <a:lnTo>
                    <a:pt x="652" y="255"/>
                  </a:lnTo>
                  <a:lnTo>
                    <a:pt x="595" y="170"/>
                  </a:lnTo>
                  <a:lnTo>
                    <a:pt x="624" y="114"/>
                  </a:lnTo>
                  <a:lnTo>
                    <a:pt x="539" y="0"/>
                  </a:lnTo>
                  <a:lnTo>
                    <a:pt x="482" y="85"/>
                  </a:lnTo>
                  <a:lnTo>
                    <a:pt x="227" y="170"/>
                  </a:lnTo>
                  <a:lnTo>
                    <a:pt x="170" y="312"/>
                  </a:lnTo>
                  <a:lnTo>
                    <a:pt x="0" y="482"/>
                  </a:lnTo>
                  <a:lnTo>
                    <a:pt x="57" y="511"/>
                  </a:lnTo>
                  <a:lnTo>
                    <a:pt x="57" y="652"/>
                  </a:lnTo>
                  <a:lnTo>
                    <a:pt x="227" y="652"/>
                  </a:lnTo>
                  <a:lnTo>
                    <a:pt x="369" y="794"/>
                  </a:lnTo>
                  <a:lnTo>
                    <a:pt x="340" y="936"/>
                  </a:lnTo>
                  <a:lnTo>
                    <a:pt x="397" y="1106"/>
                  </a:lnTo>
                  <a:lnTo>
                    <a:pt x="539" y="1134"/>
                  </a:lnTo>
                  <a:lnTo>
                    <a:pt x="709" y="1106"/>
                  </a:lnTo>
                  <a:lnTo>
                    <a:pt x="709" y="1191"/>
                  </a:lnTo>
                  <a:lnTo>
                    <a:pt x="851" y="1304"/>
                  </a:lnTo>
                  <a:lnTo>
                    <a:pt x="907" y="1304"/>
                  </a:lnTo>
                  <a:lnTo>
                    <a:pt x="1049" y="119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Freeform 11">
              <a:extLst>
                <a:ext uri="{FF2B5EF4-FFF2-40B4-BE49-F238E27FC236}">
                  <a16:creationId xmlns:a16="http://schemas.microsoft.com/office/drawing/2014/main" id="{6F06BA81-E0CD-4E05-9F90-15EE8F33F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741"/>
              <a:ext cx="1105" cy="1757"/>
            </a:xfrm>
            <a:custGeom>
              <a:avLst/>
              <a:gdLst>
                <a:gd name="T0" fmla="*/ 992 w 1105"/>
                <a:gd name="T1" fmla="*/ 1729 h 1757"/>
                <a:gd name="T2" fmla="*/ 935 w 1105"/>
                <a:gd name="T3" fmla="*/ 1757 h 1757"/>
                <a:gd name="T4" fmla="*/ 907 w 1105"/>
                <a:gd name="T5" fmla="*/ 1701 h 1757"/>
                <a:gd name="T6" fmla="*/ 850 w 1105"/>
                <a:gd name="T7" fmla="*/ 1701 h 1757"/>
                <a:gd name="T8" fmla="*/ 794 w 1105"/>
                <a:gd name="T9" fmla="*/ 1587 h 1757"/>
                <a:gd name="T10" fmla="*/ 680 w 1105"/>
                <a:gd name="T11" fmla="*/ 1587 h 1757"/>
                <a:gd name="T12" fmla="*/ 680 w 1105"/>
                <a:gd name="T13" fmla="*/ 1446 h 1757"/>
                <a:gd name="T14" fmla="*/ 595 w 1105"/>
                <a:gd name="T15" fmla="*/ 1474 h 1757"/>
                <a:gd name="T16" fmla="*/ 510 w 1105"/>
                <a:gd name="T17" fmla="*/ 1389 h 1757"/>
                <a:gd name="T18" fmla="*/ 510 w 1105"/>
                <a:gd name="T19" fmla="*/ 1332 h 1757"/>
                <a:gd name="T20" fmla="*/ 397 w 1105"/>
                <a:gd name="T21" fmla="*/ 1190 h 1757"/>
                <a:gd name="T22" fmla="*/ 425 w 1105"/>
                <a:gd name="T23" fmla="*/ 1134 h 1757"/>
                <a:gd name="T24" fmla="*/ 397 w 1105"/>
                <a:gd name="T25" fmla="*/ 1020 h 1757"/>
                <a:gd name="T26" fmla="*/ 397 w 1105"/>
                <a:gd name="T27" fmla="*/ 964 h 1757"/>
                <a:gd name="T28" fmla="*/ 283 w 1105"/>
                <a:gd name="T29" fmla="*/ 935 h 1757"/>
                <a:gd name="T30" fmla="*/ 283 w 1105"/>
                <a:gd name="T31" fmla="*/ 794 h 1757"/>
                <a:gd name="T32" fmla="*/ 340 w 1105"/>
                <a:gd name="T33" fmla="*/ 765 h 1757"/>
                <a:gd name="T34" fmla="*/ 312 w 1105"/>
                <a:gd name="T35" fmla="*/ 737 h 1757"/>
                <a:gd name="T36" fmla="*/ 312 w 1105"/>
                <a:gd name="T37" fmla="*/ 680 h 1757"/>
                <a:gd name="T38" fmla="*/ 283 w 1105"/>
                <a:gd name="T39" fmla="*/ 652 h 1757"/>
                <a:gd name="T40" fmla="*/ 227 w 1105"/>
                <a:gd name="T41" fmla="*/ 680 h 1757"/>
                <a:gd name="T42" fmla="*/ 198 w 1105"/>
                <a:gd name="T43" fmla="*/ 623 h 1757"/>
                <a:gd name="T44" fmla="*/ 170 w 1105"/>
                <a:gd name="T45" fmla="*/ 623 h 1757"/>
                <a:gd name="T46" fmla="*/ 113 w 1105"/>
                <a:gd name="T47" fmla="*/ 567 h 1757"/>
                <a:gd name="T48" fmla="*/ 57 w 1105"/>
                <a:gd name="T49" fmla="*/ 595 h 1757"/>
                <a:gd name="T50" fmla="*/ 0 w 1105"/>
                <a:gd name="T51" fmla="*/ 538 h 1757"/>
                <a:gd name="T52" fmla="*/ 142 w 1105"/>
                <a:gd name="T53" fmla="*/ 340 h 1757"/>
                <a:gd name="T54" fmla="*/ 227 w 1105"/>
                <a:gd name="T55" fmla="*/ 312 h 1757"/>
                <a:gd name="T56" fmla="*/ 255 w 1105"/>
                <a:gd name="T57" fmla="*/ 283 h 1757"/>
                <a:gd name="T58" fmla="*/ 198 w 1105"/>
                <a:gd name="T59" fmla="*/ 255 h 1757"/>
                <a:gd name="T60" fmla="*/ 283 w 1105"/>
                <a:gd name="T61" fmla="*/ 170 h 1757"/>
                <a:gd name="T62" fmla="*/ 340 w 1105"/>
                <a:gd name="T63" fmla="*/ 227 h 1757"/>
                <a:gd name="T64" fmla="*/ 567 w 1105"/>
                <a:gd name="T65" fmla="*/ 0 h 1757"/>
                <a:gd name="T66" fmla="*/ 737 w 1105"/>
                <a:gd name="T67" fmla="*/ 141 h 1757"/>
                <a:gd name="T68" fmla="*/ 1020 w 1105"/>
                <a:gd name="T69" fmla="*/ 255 h 1757"/>
                <a:gd name="T70" fmla="*/ 992 w 1105"/>
                <a:gd name="T71" fmla="*/ 312 h 1757"/>
                <a:gd name="T72" fmla="*/ 1020 w 1105"/>
                <a:gd name="T73" fmla="*/ 538 h 1757"/>
                <a:gd name="T74" fmla="*/ 1105 w 1105"/>
                <a:gd name="T75" fmla="*/ 567 h 1757"/>
                <a:gd name="T76" fmla="*/ 1020 w 1105"/>
                <a:gd name="T77" fmla="*/ 850 h 1757"/>
                <a:gd name="T78" fmla="*/ 1049 w 1105"/>
                <a:gd name="T79" fmla="*/ 964 h 1757"/>
                <a:gd name="T80" fmla="*/ 1020 w 1105"/>
                <a:gd name="T81" fmla="*/ 1162 h 1757"/>
                <a:gd name="T82" fmla="*/ 1049 w 1105"/>
                <a:gd name="T83" fmla="*/ 1190 h 1757"/>
                <a:gd name="T84" fmla="*/ 935 w 1105"/>
                <a:gd name="T85" fmla="*/ 1247 h 1757"/>
                <a:gd name="T86" fmla="*/ 907 w 1105"/>
                <a:gd name="T87" fmla="*/ 1361 h 1757"/>
                <a:gd name="T88" fmla="*/ 992 w 1105"/>
                <a:gd name="T89" fmla="*/ 1332 h 1757"/>
                <a:gd name="T90" fmla="*/ 1049 w 1105"/>
                <a:gd name="T91" fmla="*/ 1502 h 1757"/>
                <a:gd name="T92" fmla="*/ 1077 w 1105"/>
                <a:gd name="T93" fmla="*/ 1616 h 1757"/>
                <a:gd name="T94" fmla="*/ 992 w 1105"/>
                <a:gd name="T95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5" h="1757">
                  <a:moveTo>
                    <a:pt x="992" y="1729"/>
                  </a:moveTo>
                  <a:lnTo>
                    <a:pt x="935" y="1757"/>
                  </a:lnTo>
                  <a:lnTo>
                    <a:pt x="907" y="1701"/>
                  </a:lnTo>
                  <a:lnTo>
                    <a:pt x="850" y="1701"/>
                  </a:lnTo>
                  <a:lnTo>
                    <a:pt x="794" y="1587"/>
                  </a:lnTo>
                  <a:lnTo>
                    <a:pt x="680" y="1587"/>
                  </a:lnTo>
                  <a:lnTo>
                    <a:pt x="680" y="1446"/>
                  </a:lnTo>
                  <a:lnTo>
                    <a:pt x="595" y="1474"/>
                  </a:lnTo>
                  <a:lnTo>
                    <a:pt x="510" y="1389"/>
                  </a:lnTo>
                  <a:lnTo>
                    <a:pt x="510" y="1332"/>
                  </a:lnTo>
                  <a:lnTo>
                    <a:pt x="397" y="1190"/>
                  </a:lnTo>
                  <a:lnTo>
                    <a:pt x="425" y="1134"/>
                  </a:lnTo>
                  <a:lnTo>
                    <a:pt x="397" y="1020"/>
                  </a:lnTo>
                  <a:lnTo>
                    <a:pt x="397" y="964"/>
                  </a:lnTo>
                  <a:lnTo>
                    <a:pt x="283" y="935"/>
                  </a:lnTo>
                  <a:lnTo>
                    <a:pt x="283" y="794"/>
                  </a:lnTo>
                  <a:lnTo>
                    <a:pt x="340" y="765"/>
                  </a:lnTo>
                  <a:lnTo>
                    <a:pt x="312" y="737"/>
                  </a:lnTo>
                  <a:lnTo>
                    <a:pt x="312" y="680"/>
                  </a:lnTo>
                  <a:lnTo>
                    <a:pt x="283" y="652"/>
                  </a:lnTo>
                  <a:lnTo>
                    <a:pt x="227" y="680"/>
                  </a:lnTo>
                  <a:lnTo>
                    <a:pt x="198" y="623"/>
                  </a:lnTo>
                  <a:lnTo>
                    <a:pt x="170" y="623"/>
                  </a:lnTo>
                  <a:lnTo>
                    <a:pt x="113" y="567"/>
                  </a:lnTo>
                  <a:lnTo>
                    <a:pt x="57" y="595"/>
                  </a:lnTo>
                  <a:lnTo>
                    <a:pt x="0" y="538"/>
                  </a:lnTo>
                  <a:lnTo>
                    <a:pt x="142" y="340"/>
                  </a:lnTo>
                  <a:lnTo>
                    <a:pt x="227" y="312"/>
                  </a:lnTo>
                  <a:lnTo>
                    <a:pt x="255" y="283"/>
                  </a:lnTo>
                  <a:lnTo>
                    <a:pt x="198" y="255"/>
                  </a:lnTo>
                  <a:lnTo>
                    <a:pt x="283" y="170"/>
                  </a:lnTo>
                  <a:lnTo>
                    <a:pt x="340" y="227"/>
                  </a:lnTo>
                  <a:lnTo>
                    <a:pt x="567" y="0"/>
                  </a:lnTo>
                  <a:lnTo>
                    <a:pt x="737" y="141"/>
                  </a:lnTo>
                  <a:lnTo>
                    <a:pt x="1020" y="255"/>
                  </a:lnTo>
                  <a:lnTo>
                    <a:pt x="992" y="312"/>
                  </a:lnTo>
                  <a:lnTo>
                    <a:pt x="1020" y="538"/>
                  </a:lnTo>
                  <a:lnTo>
                    <a:pt x="1105" y="567"/>
                  </a:lnTo>
                  <a:lnTo>
                    <a:pt x="1020" y="850"/>
                  </a:lnTo>
                  <a:lnTo>
                    <a:pt x="1049" y="964"/>
                  </a:lnTo>
                  <a:lnTo>
                    <a:pt x="1020" y="1162"/>
                  </a:lnTo>
                  <a:lnTo>
                    <a:pt x="1049" y="1190"/>
                  </a:lnTo>
                  <a:lnTo>
                    <a:pt x="935" y="1247"/>
                  </a:lnTo>
                  <a:lnTo>
                    <a:pt x="907" y="1361"/>
                  </a:lnTo>
                  <a:lnTo>
                    <a:pt x="992" y="1332"/>
                  </a:lnTo>
                  <a:lnTo>
                    <a:pt x="1049" y="1502"/>
                  </a:lnTo>
                  <a:lnTo>
                    <a:pt x="1077" y="1616"/>
                  </a:lnTo>
                  <a:lnTo>
                    <a:pt x="992" y="17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Freeform 12">
              <a:extLst>
                <a:ext uri="{FF2B5EF4-FFF2-40B4-BE49-F238E27FC236}">
                  <a16:creationId xmlns:a16="http://schemas.microsoft.com/office/drawing/2014/main" id="{EF096D1B-1890-46C3-9149-AF6F4D585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4571"/>
              <a:ext cx="341" cy="397"/>
            </a:xfrm>
            <a:custGeom>
              <a:avLst/>
              <a:gdLst>
                <a:gd name="T0" fmla="*/ 0 w 341"/>
                <a:gd name="T1" fmla="*/ 340 h 397"/>
                <a:gd name="T2" fmla="*/ 57 w 341"/>
                <a:gd name="T3" fmla="*/ 397 h 397"/>
                <a:gd name="T4" fmla="*/ 284 w 341"/>
                <a:gd name="T5" fmla="*/ 170 h 397"/>
                <a:gd name="T6" fmla="*/ 341 w 341"/>
                <a:gd name="T7" fmla="*/ 113 h 397"/>
                <a:gd name="T8" fmla="*/ 255 w 341"/>
                <a:gd name="T9" fmla="*/ 85 h 397"/>
                <a:gd name="T10" fmla="*/ 312 w 341"/>
                <a:gd name="T11" fmla="*/ 28 h 397"/>
                <a:gd name="T12" fmla="*/ 199 w 341"/>
                <a:gd name="T13" fmla="*/ 0 h 397"/>
                <a:gd name="T14" fmla="*/ 142 w 341"/>
                <a:gd name="T15" fmla="*/ 198 h 397"/>
                <a:gd name="T16" fmla="*/ 0 w 341"/>
                <a:gd name="T17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97">
                  <a:moveTo>
                    <a:pt x="0" y="340"/>
                  </a:moveTo>
                  <a:lnTo>
                    <a:pt x="57" y="397"/>
                  </a:lnTo>
                  <a:lnTo>
                    <a:pt x="284" y="170"/>
                  </a:lnTo>
                  <a:lnTo>
                    <a:pt x="341" y="113"/>
                  </a:lnTo>
                  <a:lnTo>
                    <a:pt x="255" y="85"/>
                  </a:lnTo>
                  <a:lnTo>
                    <a:pt x="312" y="28"/>
                  </a:lnTo>
                  <a:lnTo>
                    <a:pt x="199" y="0"/>
                  </a:lnTo>
                  <a:lnTo>
                    <a:pt x="142" y="198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Freeform 13">
              <a:extLst>
                <a:ext uri="{FF2B5EF4-FFF2-40B4-BE49-F238E27FC236}">
                  <a16:creationId xmlns:a16="http://schemas.microsoft.com/office/drawing/2014/main" id="{AFCBA060-1EE0-4F03-8B5C-D73A344CB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4117"/>
              <a:ext cx="652" cy="567"/>
            </a:xfrm>
            <a:custGeom>
              <a:avLst/>
              <a:gdLst>
                <a:gd name="T0" fmla="*/ 142 w 652"/>
                <a:gd name="T1" fmla="*/ 567 h 567"/>
                <a:gd name="T2" fmla="*/ 56 w 652"/>
                <a:gd name="T3" fmla="*/ 539 h 567"/>
                <a:gd name="T4" fmla="*/ 113 w 652"/>
                <a:gd name="T5" fmla="*/ 482 h 567"/>
                <a:gd name="T6" fmla="*/ 0 w 652"/>
                <a:gd name="T7" fmla="*/ 454 h 567"/>
                <a:gd name="T8" fmla="*/ 198 w 652"/>
                <a:gd name="T9" fmla="*/ 113 h 567"/>
                <a:gd name="T10" fmla="*/ 227 w 652"/>
                <a:gd name="T11" fmla="*/ 0 h 567"/>
                <a:gd name="T12" fmla="*/ 340 w 652"/>
                <a:gd name="T13" fmla="*/ 0 h 567"/>
                <a:gd name="T14" fmla="*/ 340 w 652"/>
                <a:gd name="T15" fmla="*/ 85 h 567"/>
                <a:gd name="T16" fmla="*/ 453 w 652"/>
                <a:gd name="T17" fmla="*/ 28 h 567"/>
                <a:gd name="T18" fmla="*/ 538 w 652"/>
                <a:gd name="T19" fmla="*/ 85 h 567"/>
                <a:gd name="T20" fmla="*/ 652 w 652"/>
                <a:gd name="T21" fmla="*/ 142 h 567"/>
                <a:gd name="T22" fmla="*/ 510 w 652"/>
                <a:gd name="T23" fmla="*/ 198 h 567"/>
                <a:gd name="T24" fmla="*/ 425 w 652"/>
                <a:gd name="T25" fmla="*/ 170 h 567"/>
                <a:gd name="T26" fmla="*/ 368 w 652"/>
                <a:gd name="T27" fmla="*/ 255 h 567"/>
                <a:gd name="T28" fmla="*/ 425 w 652"/>
                <a:gd name="T29" fmla="*/ 312 h 567"/>
                <a:gd name="T30" fmla="*/ 283 w 652"/>
                <a:gd name="T31" fmla="*/ 482 h 567"/>
                <a:gd name="T32" fmla="*/ 170 w 652"/>
                <a:gd name="T33" fmla="*/ 482 h 567"/>
                <a:gd name="T34" fmla="*/ 142 w 652"/>
                <a:gd name="T3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2" h="567">
                  <a:moveTo>
                    <a:pt x="142" y="567"/>
                  </a:moveTo>
                  <a:lnTo>
                    <a:pt x="56" y="539"/>
                  </a:lnTo>
                  <a:lnTo>
                    <a:pt x="113" y="482"/>
                  </a:lnTo>
                  <a:lnTo>
                    <a:pt x="0" y="454"/>
                  </a:lnTo>
                  <a:lnTo>
                    <a:pt x="198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85"/>
                  </a:lnTo>
                  <a:lnTo>
                    <a:pt x="453" y="28"/>
                  </a:lnTo>
                  <a:lnTo>
                    <a:pt x="538" y="85"/>
                  </a:lnTo>
                  <a:lnTo>
                    <a:pt x="652" y="142"/>
                  </a:lnTo>
                  <a:lnTo>
                    <a:pt x="510" y="198"/>
                  </a:lnTo>
                  <a:lnTo>
                    <a:pt x="425" y="170"/>
                  </a:lnTo>
                  <a:lnTo>
                    <a:pt x="368" y="255"/>
                  </a:lnTo>
                  <a:lnTo>
                    <a:pt x="425" y="312"/>
                  </a:lnTo>
                  <a:lnTo>
                    <a:pt x="283" y="482"/>
                  </a:lnTo>
                  <a:lnTo>
                    <a:pt x="170" y="482"/>
                  </a:lnTo>
                  <a:lnTo>
                    <a:pt x="142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Freeform 14">
              <a:extLst>
                <a:ext uri="{FF2B5EF4-FFF2-40B4-BE49-F238E27FC236}">
                  <a16:creationId xmlns:a16="http://schemas.microsoft.com/office/drawing/2014/main" id="{A68B2FC0-DB4D-4C86-8F92-CAA4D83F8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174"/>
              <a:ext cx="652" cy="822"/>
            </a:xfrm>
            <a:custGeom>
              <a:avLst/>
              <a:gdLst>
                <a:gd name="T0" fmla="*/ 453 w 652"/>
                <a:gd name="T1" fmla="*/ 822 h 822"/>
                <a:gd name="T2" fmla="*/ 170 w 652"/>
                <a:gd name="T3" fmla="*/ 708 h 822"/>
                <a:gd name="T4" fmla="*/ 0 w 652"/>
                <a:gd name="T5" fmla="*/ 567 h 822"/>
                <a:gd name="T6" fmla="*/ 57 w 652"/>
                <a:gd name="T7" fmla="*/ 510 h 822"/>
                <a:gd name="T8" fmla="*/ 85 w 652"/>
                <a:gd name="T9" fmla="*/ 425 h 822"/>
                <a:gd name="T10" fmla="*/ 198 w 652"/>
                <a:gd name="T11" fmla="*/ 425 h 822"/>
                <a:gd name="T12" fmla="*/ 340 w 652"/>
                <a:gd name="T13" fmla="*/ 255 h 822"/>
                <a:gd name="T14" fmla="*/ 283 w 652"/>
                <a:gd name="T15" fmla="*/ 198 h 822"/>
                <a:gd name="T16" fmla="*/ 340 w 652"/>
                <a:gd name="T17" fmla="*/ 113 h 822"/>
                <a:gd name="T18" fmla="*/ 425 w 652"/>
                <a:gd name="T19" fmla="*/ 141 h 822"/>
                <a:gd name="T20" fmla="*/ 567 w 652"/>
                <a:gd name="T21" fmla="*/ 85 h 822"/>
                <a:gd name="T22" fmla="*/ 623 w 652"/>
                <a:gd name="T23" fmla="*/ 0 h 822"/>
                <a:gd name="T24" fmla="*/ 652 w 652"/>
                <a:gd name="T25" fmla="*/ 141 h 822"/>
                <a:gd name="T26" fmla="*/ 567 w 652"/>
                <a:gd name="T27" fmla="*/ 255 h 822"/>
                <a:gd name="T28" fmla="*/ 453 w 652"/>
                <a:gd name="T29" fmla="*/ 255 h 822"/>
                <a:gd name="T30" fmla="*/ 453 w 652"/>
                <a:gd name="T31" fmla="*/ 312 h 822"/>
                <a:gd name="T32" fmla="*/ 567 w 652"/>
                <a:gd name="T33" fmla="*/ 397 h 822"/>
                <a:gd name="T34" fmla="*/ 538 w 652"/>
                <a:gd name="T35" fmla="*/ 510 h 822"/>
                <a:gd name="T36" fmla="*/ 595 w 652"/>
                <a:gd name="T37" fmla="*/ 567 h 822"/>
                <a:gd name="T38" fmla="*/ 453 w 652"/>
                <a:gd name="T3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822">
                  <a:moveTo>
                    <a:pt x="453" y="822"/>
                  </a:moveTo>
                  <a:lnTo>
                    <a:pt x="170" y="708"/>
                  </a:lnTo>
                  <a:lnTo>
                    <a:pt x="0" y="567"/>
                  </a:lnTo>
                  <a:lnTo>
                    <a:pt x="57" y="510"/>
                  </a:lnTo>
                  <a:lnTo>
                    <a:pt x="85" y="425"/>
                  </a:lnTo>
                  <a:lnTo>
                    <a:pt x="198" y="425"/>
                  </a:lnTo>
                  <a:lnTo>
                    <a:pt x="340" y="255"/>
                  </a:lnTo>
                  <a:lnTo>
                    <a:pt x="283" y="198"/>
                  </a:lnTo>
                  <a:lnTo>
                    <a:pt x="340" y="113"/>
                  </a:lnTo>
                  <a:lnTo>
                    <a:pt x="425" y="141"/>
                  </a:lnTo>
                  <a:lnTo>
                    <a:pt x="567" y="85"/>
                  </a:lnTo>
                  <a:lnTo>
                    <a:pt x="623" y="0"/>
                  </a:lnTo>
                  <a:lnTo>
                    <a:pt x="652" y="141"/>
                  </a:lnTo>
                  <a:lnTo>
                    <a:pt x="567" y="255"/>
                  </a:lnTo>
                  <a:lnTo>
                    <a:pt x="453" y="255"/>
                  </a:lnTo>
                  <a:lnTo>
                    <a:pt x="453" y="312"/>
                  </a:lnTo>
                  <a:lnTo>
                    <a:pt x="567" y="397"/>
                  </a:lnTo>
                  <a:lnTo>
                    <a:pt x="538" y="510"/>
                  </a:lnTo>
                  <a:lnTo>
                    <a:pt x="595" y="567"/>
                  </a:lnTo>
                  <a:lnTo>
                    <a:pt x="453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Freeform 15">
              <a:extLst>
                <a:ext uri="{FF2B5EF4-FFF2-40B4-BE49-F238E27FC236}">
                  <a16:creationId xmlns:a16="http://schemas.microsoft.com/office/drawing/2014/main" id="{51897C7F-77D4-4331-B9AD-C6C7DB478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3607"/>
              <a:ext cx="680" cy="708"/>
            </a:xfrm>
            <a:custGeom>
              <a:avLst/>
              <a:gdLst>
                <a:gd name="T0" fmla="*/ 0 w 680"/>
                <a:gd name="T1" fmla="*/ 510 h 708"/>
                <a:gd name="T2" fmla="*/ 113 w 680"/>
                <a:gd name="T3" fmla="*/ 510 h 708"/>
                <a:gd name="T4" fmla="*/ 113 w 680"/>
                <a:gd name="T5" fmla="*/ 595 h 708"/>
                <a:gd name="T6" fmla="*/ 226 w 680"/>
                <a:gd name="T7" fmla="*/ 538 h 708"/>
                <a:gd name="T8" fmla="*/ 311 w 680"/>
                <a:gd name="T9" fmla="*/ 595 h 708"/>
                <a:gd name="T10" fmla="*/ 425 w 680"/>
                <a:gd name="T11" fmla="*/ 652 h 708"/>
                <a:gd name="T12" fmla="*/ 481 w 680"/>
                <a:gd name="T13" fmla="*/ 567 h 708"/>
                <a:gd name="T14" fmla="*/ 510 w 680"/>
                <a:gd name="T15" fmla="*/ 708 h 708"/>
                <a:gd name="T16" fmla="*/ 538 w 680"/>
                <a:gd name="T17" fmla="*/ 595 h 708"/>
                <a:gd name="T18" fmla="*/ 595 w 680"/>
                <a:gd name="T19" fmla="*/ 510 h 708"/>
                <a:gd name="T20" fmla="*/ 538 w 680"/>
                <a:gd name="T21" fmla="*/ 425 h 708"/>
                <a:gd name="T22" fmla="*/ 595 w 680"/>
                <a:gd name="T23" fmla="*/ 368 h 708"/>
                <a:gd name="T24" fmla="*/ 595 w 680"/>
                <a:gd name="T25" fmla="*/ 198 h 708"/>
                <a:gd name="T26" fmla="*/ 680 w 680"/>
                <a:gd name="T27" fmla="*/ 113 h 708"/>
                <a:gd name="T28" fmla="*/ 652 w 680"/>
                <a:gd name="T29" fmla="*/ 85 h 708"/>
                <a:gd name="T30" fmla="*/ 595 w 680"/>
                <a:gd name="T31" fmla="*/ 113 h 708"/>
                <a:gd name="T32" fmla="*/ 567 w 680"/>
                <a:gd name="T33" fmla="*/ 85 h 708"/>
                <a:gd name="T34" fmla="*/ 481 w 680"/>
                <a:gd name="T35" fmla="*/ 85 h 708"/>
                <a:gd name="T36" fmla="*/ 453 w 680"/>
                <a:gd name="T37" fmla="*/ 0 h 708"/>
                <a:gd name="T38" fmla="*/ 311 w 680"/>
                <a:gd name="T39" fmla="*/ 0 h 708"/>
                <a:gd name="T40" fmla="*/ 255 w 680"/>
                <a:gd name="T41" fmla="*/ 113 h 708"/>
                <a:gd name="T42" fmla="*/ 141 w 680"/>
                <a:gd name="T43" fmla="*/ 113 h 708"/>
                <a:gd name="T44" fmla="*/ 113 w 680"/>
                <a:gd name="T45" fmla="*/ 283 h 708"/>
                <a:gd name="T46" fmla="*/ 0 w 680"/>
                <a:gd name="T47" fmla="*/ 51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708">
                  <a:moveTo>
                    <a:pt x="0" y="510"/>
                  </a:moveTo>
                  <a:lnTo>
                    <a:pt x="113" y="510"/>
                  </a:lnTo>
                  <a:lnTo>
                    <a:pt x="113" y="595"/>
                  </a:lnTo>
                  <a:lnTo>
                    <a:pt x="226" y="538"/>
                  </a:lnTo>
                  <a:lnTo>
                    <a:pt x="311" y="595"/>
                  </a:lnTo>
                  <a:lnTo>
                    <a:pt x="425" y="652"/>
                  </a:lnTo>
                  <a:lnTo>
                    <a:pt x="481" y="567"/>
                  </a:lnTo>
                  <a:lnTo>
                    <a:pt x="510" y="708"/>
                  </a:lnTo>
                  <a:lnTo>
                    <a:pt x="538" y="595"/>
                  </a:lnTo>
                  <a:lnTo>
                    <a:pt x="595" y="510"/>
                  </a:lnTo>
                  <a:lnTo>
                    <a:pt x="538" y="425"/>
                  </a:lnTo>
                  <a:lnTo>
                    <a:pt x="595" y="368"/>
                  </a:lnTo>
                  <a:lnTo>
                    <a:pt x="595" y="198"/>
                  </a:lnTo>
                  <a:lnTo>
                    <a:pt x="680" y="113"/>
                  </a:lnTo>
                  <a:lnTo>
                    <a:pt x="652" y="85"/>
                  </a:lnTo>
                  <a:lnTo>
                    <a:pt x="595" y="113"/>
                  </a:lnTo>
                  <a:lnTo>
                    <a:pt x="567" y="85"/>
                  </a:lnTo>
                  <a:lnTo>
                    <a:pt x="481" y="85"/>
                  </a:lnTo>
                  <a:lnTo>
                    <a:pt x="453" y="0"/>
                  </a:lnTo>
                  <a:lnTo>
                    <a:pt x="311" y="0"/>
                  </a:lnTo>
                  <a:lnTo>
                    <a:pt x="255" y="113"/>
                  </a:lnTo>
                  <a:lnTo>
                    <a:pt x="141" y="113"/>
                  </a:lnTo>
                  <a:lnTo>
                    <a:pt x="113" y="283"/>
                  </a:lnTo>
                  <a:lnTo>
                    <a:pt x="0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Freeform 16">
              <a:extLst>
                <a:ext uri="{FF2B5EF4-FFF2-40B4-BE49-F238E27FC236}">
                  <a16:creationId xmlns:a16="http://schemas.microsoft.com/office/drawing/2014/main" id="{F34A4BC4-D718-4C15-B35B-5D73A18F6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210"/>
              <a:ext cx="596" cy="510"/>
            </a:xfrm>
            <a:custGeom>
              <a:avLst/>
              <a:gdLst>
                <a:gd name="T0" fmla="*/ 539 w 596"/>
                <a:gd name="T1" fmla="*/ 510 h 510"/>
                <a:gd name="T2" fmla="*/ 511 w 596"/>
                <a:gd name="T3" fmla="*/ 482 h 510"/>
                <a:gd name="T4" fmla="*/ 454 w 596"/>
                <a:gd name="T5" fmla="*/ 510 h 510"/>
                <a:gd name="T6" fmla="*/ 426 w 596"/>
                <a:gd name="T7" fmla="*/ 482 h 510"/>
                <a:gd name="T8" fmla="*/ 340 w 596"/>
                <a:gd name="T9" fmla="*/ 482 h 510"/>
                <a:gd name="T10" fmla="*/ 312 w 596"/>
                <a:gd name="T11" fmla="*/ 397 h 510"/>
                <a:gd name="T12" fmla="*/ 170 w 596"/>
                <a:gd name="T13" fmla="*/ 397 h 510"/>
                <a:gd name="T14" fmla="*/ 114 w 596"/>
                <a:gd name="T15" fmla="*/ 510 h 510"/>
                <a:gd name="T16" fmla="*/ 0 w 596"/>
                <a:gd name="T17" fmla="*/ 510 h 510"/>
                <a:gd name="T18" fmla="*/ 57 w 596"/>
                <a:gd name="T19" fmla="*/ 340 h 510"/>
                <a:gd name="T20" fmla="*/ 57 w 596"/>
                <a:gd name="T21" fmla="*/ 227 h 510"/>
                <a:gd name="T22" fmla="*/ 29 w 596"/>
                <a:gd name="T23" fmla="*/ 227 h 510"/>
                <a:gd name="T24" fmla="*/ 0 w 596"/>
                <a:gd name="T25" fmla="*/ 198 h 510"/>
                <a:gd name="T26" fmla="*/ 57 w 596"/>
                <a:gd name="T27" fmla="*/ 0 h 510"/>
                <a:gd name="T28" fmla="*/ 114 w 596"/>
                <a:gd name="T29" fmla="*/ 0 h 510"/>
                <a:gd name="T30" fmla="*/ 170 w 596"/>
                <a:gd name="T31" fmla="*/ 85 h 510"/>
                <a:gd name="T32" fmla="*/ 255 w 596"/>
                <a:gd name="T33" fmla="*/ 142 h 510"/>
                <a:gd name="T34" fmla="*/ 312 w 596"/>
                <a:gd name="T35" fmla="*/ 85 h 510"/>
                <a:gd name="T36" fmla="*/ 454 w 596"/>
                <a:gd name="T37" fmla="*/ 85 h 510"/>
                <a:gd name="T38" fmla="*/ 454 w 596"/>
                <a:gd name="T39" fmla="*/ 142 h 510"/>
                <a:gd name="T40" fmla="*/ 511 w 596"/>
                <a:gd name="T41" fmla="*/ 170 h 510"/>
                <a:gd name="T42" fmla="*/ 511 w 596"/>
                <a:gd name="T43" fmla="*/ 255 h 510"/>
                <a:gd name="T44" fmla="*/ 596 w 596"/>
                <a:gd name="T45" fmla="*/ 283 h 510"/>
                <a:gd name="T46" fmla="*/ 539 w 596"/>
                <a:gd name="T47" fmla="*/ 340 h 510"/>
                <a:gd name="T48" fmla="*/ 567 w 596"/>
                <a:gd name="T49" fmla="*/ 425 h 510"/>
                <a:gd name="T50" fmla="*/ 539 w 596"/>
                <a:gd name="T51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6" h="510">
                  <a:moveTo>
                    <a:pt x="539" y="510"/>
                  </a:moveTo>
                  <a:lnTo>
                    <a:pt x="511" y="482"/>
                  </a:lnTo>
                  <a:lnTo>
                    <a:pt x="454" y="510"/>
                  </a:lnTo>
                  <a:lnTo>
                    <a:pt x="426" y="482"/>
                  </a:lnTo>
                  <a:lnTo>
                    <a:pt x="340" y="482"/>
                  </a:lnTo>
                  <a:lnTo>
                    <a:pt x="312" y="397"/>
                  </a:lnTo>
                  <a:lnTo>
                    <a:pt x="170" y="397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29" y="227"/>
                  </a:lnTo>
                  <a:lnTo>
                    <a:pt x="0" y="198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70" y="85"/>
                  </a:lnTo>
                  <a:lnTo>
                    <a:pt x="255" y="142"/>
                  </a:lnTo>
                  <a:lnTo>
                    <a:pt x="312" y="85"/>
                  </a:lnTo>
                  <a:lnTo>
                    <a:pt x="454" y="85"/>
                  </a:lnTo>
                  <a:lnTo>
                    <a:pt x="454" y="142"/>
                  </a:lnTo>
                  <a:lnTo>
                    <a:pt x="511" y="170"/>
                  </a:lnTo>
                  <a:lnTo>
                    <a:pt x="511" y="255"/>
                  </a:lnTo>
                  <a:lnTo>
                    <a:pt x="596" y="283"/>
                  </a:lnTo>
                  <a:lnTo>
                    <a:pt x="539" y="340"/>
                  </a:lnTo>
                  <a:lnTo>
                    <a:pt x="567" y="425"/>
                  </a:lnTo>
                  <a:lnTo>
                    <a:pt x="539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Freeform 17">
              <a:extLst>
                <a:ext uri="{FF2B5EF4-FFF2-40B4-BE49-F238E27FC236}">
                  <a16:creationId xmlns:a16="http://schemas.microsoft.com/office/drawing/2014/main" id="{139A1D21-7755-42FF-9B0D-F7DF963AD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" y="2133"/>
              <a:ext cx="624" cy="396"/>
            </a:xfrm>
            <a:custGeom>
              <a:avLst/>
              <a:gdLst>
                <a:gd name="T0" fmla="*/ 0 w 624"/>
                <a:gd name="T1" fmla="*/ 85 h 396"/>
                <a:gd name="T2" fmla="*/ 29 w 624"/>
                <a:gd name="T3" fmla="*/ 56 h 396"/>
                <a:gd name="T4" fmla="*/ 85 w 624"/>
                <a:gd name="T5" fmla="*/ 113 h 396"/>
                <a:gd name="T6" fmla="*/ 85 w 624"/>
                <a:gd name="T7" fmla="*/ 170 h 396"/>
                <a:gd name="T8" fmla="*/ 142 w 624"/>
                <a:gd name="T9" fmla="*/ 113 h 396"/>
                <a:gd name="T10" fmla="*/ 142 w 624"/>
                <a:gd name="T11" fmla="*/ 141 h 396"/>
                <a:gd name="T12" fmla="*/ 255 w 624"/>
                <a:gd name="T13" fmla="*/ 113 h 396"/>
                <a:gd name="T14" fmla="*/ 255 w 624"/>
                <a:gd name="T15" fmla="*/ 85 h 396"/>
                <a:gd name="T16" fmla="*/ 341 w 624"/>
                <a:gd name="T17" fmla="*/ 85 h 396"/>
                <a:gd name="T18" fmla="*/ 397 w 624"/>
                <a:gd name="T19" fmla="*/ 170 h 396"/>
                <a:gd name="T20" fmla="*/ 426 w 624"/>
                <a:gd name="T21" fmla="*/ 141 h 396"/>
                <a:gd name="T22" fmla="*/ 511 w 624"/>
                <a:gd name="T23" fmla="*/ 141 h 396"/>
                <a:gd name="T24" fmla="*/ 567 w 624"/>
                <a:gd name="T25" fmla="*/ 0 h 396"/>
                <a:gd name="T26" fmla="*/ 596 w 624"/>
                <a:gd name="T27" fmla="*/ 113 h 396"/>
                <a:gd name="T28" fmla="*/ 567 w 624"/>
                <a:gd name="T29" fmla="*/ 141 h 396"/>
                <a:gd name="T30" fmla="*/ 624 w 624"/>
                <a:gd name="T31" fmla="*/ 255 h 396"/>
                <a:gd name="T32" fmla="*/ 482 w 624"/>
                <a:gd name="T33" fmla="*/ 311 h 396"/>
                <a:gd name="T34" fmla="*/ 369 w 624"/>
                <a:gd name="T35" fmla="*/ 255 h 396"/>
                <a:gd name="T36" fmla="*/ 284 w 624"/>
                <a:gd name="T37" fmla="*/ 396 h 396"/>
                <a:gd name="T38" fmla="*/ 255 w 624"/>
                <a:gd name="T39" fmla="*/ 340 h 396"/>
                <a:gd name="T40" fmla="*/ 199 w 624"/>
                <a:gd name="T41" fmla="*/ 396 h 396"/>
                <a:gd name="T42" fmla="*/ 114 w 624"/>
                <a:gd name="T43" fmla="*/ 255 h 396"/>
                <a:gd name="T44" fmla="*/ 29 w 624"/>
                <a:gd name="T45" fmla="*/ 226 h 396"/>
                <a:gd name="T46" fmla="*/ 0 w 624"/>
                <a:gd name="T47" fmla="*/ 170 h 396"/>
                <a:gd name="T48" fmla="*/ 0 w 624"/>
                <a:gd name="T49" fmla="*/ 85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96">
                  <a:moveTo>
                    <a:pt x="0" y="85"/>
                  </a:moveTo>
                  <a:lnTo>
                    <a:pt x="29" y="56"/>
                  </a:lnTo>
                  <a:lnTo>
                    <a:pt x="85" y="113"/>
                  </a:lnTo>
                  <a:lnTo>
                    <a:pt x="85" y="170"/>
                  </a:lnTo>
                  <a:lnTo>
                    <a:pt x="142" y="113"/>
                  </a:lnTo>
                  <a:lnTo>
                    <a:pt x="142" y="141"/>
                  </a:lnTo>
                  <a:lnTo>
                    <a:pt x="255" y="113"/>
                  </a:lnTo>
                  <a:lnTo>
                    <a:pt x="255" y="85"/>
                  </a:lnTo>
                  <a:lnTo>
                    <a:pt x="341" y="85"/>
                  </a:lnTo>
                  <a:lnTo>
                    <a:pt x="397" y="170"/>
                  </a:lnTo>
                  <a:lnTo>
                    <a:pt x="426" y="141"/>
                  </a:lnTo>
                  <a:lnTo>
                    <a:pt x="511" y="141"/>
                  </a:lnTo>
                  <a:lnTo>
                    <a:pt x="567" y="0"/>
                  </a:lnTo>
                  <a:lnTo>
                    <a:pt x="596" y="113"/>
                  </a:lnTo>
                  <a:lnTo>
                    <a:pt x="567" y="141"/>
                  </a:lnTo>
                  <a:lnTo>
                    <a:pt x="624" y="255"/>
                  </a:lnTo>
                  <a:lnTo>
                    <a:pt x="482" y="311"/>
                  </a:lnTo>
                  <a:lnTo>
                    <a:pt x="369" y="255"/>
                  </a:lnTo>
                  <a:lnTo>
                    <a:pt x="284" y="396"/>
                  </a:lnTo>
                  <a:lnTo>
                    <a:pt x="255" y="340"/>
                  </a:lnTo>
                  <a:lnTo>
                    <a:pt x="199" y="396"/>
                  </a:lnTo>
                  <a:lnTo>
                    <a:pt x="114" y="255"/>
                  </a:lnTo>
                  <a:lnTo>
                    <a:pt x="29" y="226"/>
                  </a:lnTo>
                  <a:lnTo>
                    <a:pt x="0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Freeform 18">
              <a:extLst>
                <a:ext uri="{FF2B5EF4-FFF2-40B4-BE49-F238E27FC236}">
                  <a16:creationId xmlns:a16="http://schemas.microsoft.com/office/drawing/2014/main" id="{454E97D2-1469-48E0-B534-B33BD836A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" y="2870"/>
              <a:ext cx="681" cy="623"/>
            </a:xfrm>
            <a:custGeom>
              <a:avLst/>
              <a:gdLst>
                <a:gd name="T0" fmla="*/ 284 w 681"/>
                <a:gd name="T1" fmla="*/ 623 h 623"/>
                <a:gd name="T2" fmla="*/ 199 w 681"/>
                <a:gd name="T3" fmla="*/ 595 h 623"/>
                <a:gd name="T4" fmla="*/ 199 w 681"/>
                <a:gd name="T5" fmla="*/ 510 h 623"/>
                <a:gd name="T6" fmla="*/ 142 w 681"/>
                <a:gd name="T7" fmla="*/ 482 h 623"/>
                <a:gd name="T8" fmla="*/ 142 w 681"/>
                <a:gd name="T9" fmla="*/ 425 h 623"/>
                <a:gd name="T10" fmla="*/ 0 w 681"/>
                <a:gd name="T11" fmla="*/ 425 h 623"/>
                <a:gd name="T12" fmla="*/ 114 w 681"/>
                <a:gd name="T13" fmla="*/ 340 h 623"/>
                <a:gd name="T14" fmla="*/ 85 w 681"/>
                <a:gd name="T15" fmla="*/ 312 h 623"/>
                <a:gd name="T16" fmla="*/ 85 w 681"/>
                <a:gd name="T17" fmla="*/ 170 h 623"/>
                <a:gd name="T18" fmla="*/ 114 w 681"/>
                <a:gd name="T19" fmla="*/ 0 h 623"/>
                <a:gd name="T20" fmla="*/ 199 w 681"/>
                <a:gd name="T21" fmla="*/ 56 h 623"/>
                <a:gd name="T22" fmla="*/ 397 w 681"/>
                <a:gd name="T23" fmla="*/ 56 h 623"/>
                <a:gd name="T24" fmla="*/ 425 w 681"/>
                <a:gd name="T25" fmla="*/ 141 h 623"/>
                <a:gd name="T26" fmla="*/ 539 w 681"/>
                <a:gd name="T27" fmla="*/ 198 h 623"/>
                <a:gd name="T28" fmla="*/ 539 w 681"/>
                <a:gd name="T29" fmla="*/ 283 h 623"/>
                <a:gd name="T30" fmla="*/ 595 w 681"/>
                <a:gd name="T31" fmla="*/ 312 h 623"/>
                <a:gd name="T32" fmla="*/ 624 w 681"/>
                <a:gd name="T33" fmla="*/ 283 h 623"/>
                <a:gd name="T34" fmla="*/ 681 w 681"/>
                <a:gd name="T35" fmla="*/ 340 h 623"/>
                <a:gd name="T36" fmla="*/ 624 w 681"/>
                <a:gd name="T37" fmla="*/ 453 h 623"/>
                <a:gd name="T38" fmla="*/ 510 w 681"/>
                <a:gd name="T39" fmla="*/ 397 h 623"/>
                <a:gd name="T40" fmla="*/ 425 w 681"/>
                <a:gd name="T41" fmla="*/ 425 h 623"/>
                <a:gd name="T42" fmla="*/ 284 w 681"/>
                <a:gd name="T43" fmla="*/ 567 h 623"/>
                <a:gd name="T44" fmla="*/ 284 w 681"/>
                <a:gd name="T45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23">
                  <a:moveTo>
                    <a:pt x="284" y="623"/>
                  </a:moveTo>
                  <a:lnTo>
                    <a:pt x="199" y="595"/>
                  </a:lnTo>
                  <a:lnTo>
                    <a:pt x="199" y="510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0" y="425"/>
                  </a:lnTo>
                  <a:lnTo>
                    <a:pt x="114" y="340"/>
                  </a:lnTo>
                  <a:lnTo>
                    <a:pt x="85" y="312"/>
                  </a:lnTo>
                  <a:lnTo>
                    <a:pt x="85" y="170"/>
                  </a:lnTo>
                  <a:lnTo>
                    <a:pt x="114" y="0"/>
                  </a:lnTo>
                  <a:lnTo>
                    <a:pt x="199" y="56"/>
                  </a:lnTo>
                  <a:lnTo>
                    <a:pt x="397" y="56"/>
                  </a:lnTo>
                  <a:lnTo>
                    <a:pt x="425" y="141"/>
                  </a:lnTo>
                  <a:lnTo>
                    <a:pt x="539" y="198"/>
                  </a:lnTo>
                  <a:lnTo>
                    <a:pt x="539" y="283"/>
                  </a:lnTo>
                  <a:lnTo>
                    <a:pt x="595" y="312"/>
                  </a:lnTo>
                  <a:lnTo>
                    <a:pt x="624" y="283"/>
                  </a:lnTo>
                  <a:lnTo>
                    <a:pt x="681" y="340"/>
                  </a:lnTo>
                  <a:lnTo>
                    <a:pt x="624" y="453"/>
                  </a:lnTo>
                  <a:lnTo>
                    <a:pt x="510" y="397"/>
                  </a:lnTo>
                  <a:lnTo>
                    <a:pt x="425" y="425"/>
                  </a:lnTo>
                  <a:lnTo>
                    <a:pt x="284" y="567"/>
                  </a:lnTo>
                  <a:lnTo>
                    <a:pt x="284" y="62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Freeform 19">
              <a:extLst>
                <a:ext uri="{FF2B5EF4-FFF2-40B4-BE49-F238E27FC236}">
                  <a16:creationId xmlns:a16="http://schemas.microsoft.com/office/drawing/2014/main" id="{6E89336F-B9D4-42B0-A888-7A5A07046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991"/>
              <a:ext cx="1190" cy="1247"/>
            </a:xfrm>
            <a:custGeom>
              <a:avLst/>
              <a:gdLst>
                <a:gd name="T0" fmla="*/ 482 w 1190"/>
                <a:gd name="T1" fmla="*/ 170 h 1247"/>
                <a:gd name="T2" fmla="*/ 397 w 1190"/>
                <a:gd name="T3" fmla="*/ 85 h 1247"/>
                <a:gd name="T4" fmla="*/ 312 w 1190"/>
                <a:gd name="T5" fmla="*/ 113 h 1247"/>
                <a:gd name="T6" fmla="*/ 283 w 1190"/>
                <a:gd name="T7" fmla="*/ 0 h 1247"/>
                <a:gd name="T8" fmla="*/ 198 w 1190"/>
                <a:gd name="T9" fmla="*/ 0 h 1247"/>
                <a:gd name="T10" fmla="*/ 113 w 1190"/>
                <a:gd name="T11" fmla="*/ 28 h 1247"/>
                <a:gd name="T12" fmla="*/ 0 w 1190"/>
                <a:gd name="T13" fmla="*/ 283 h 1247"/>
                <a:gd name="T14" fmla="*/ 28 w 1190"/>
                <a:gd name="T15" fmla="*/ 340 h 1247"/>
                <a:gd name="T16" fmla="*/ 0 w 1190"/>
                <a:gd name="T17" fmla="*/ 397 h 1247"/>
                <a:gd name="T18" fmla="*/ 85 w 1190"/>
                <a:gd name="T19" fmla="*/ 567 h 1247"/>
                <a:gd name="T20" fmla="*/ 255 w 1190"/>
                <a:gd name="T21" fmla="*/ 652 h 1247"/>
                <a:gd name="T22" fmla="*/ 226 w 1190"/>
                <a:gd name="T23" fmla="*/ 737 h 1247"/>
                <a:gd name="T24" fmla="*/ 368 w 1190"/>
                <a:gd name="T25" fmla="*/ 794 h 1247"/>
                <a:gd name="T26" fmla="*/ 312 w 1190"/>
                <a:gd name="T27" fmla="*/ 879 h 1247"/>
                <a:gd name="T28" fmla="*/ 397 w 1190"/>
                <a:gd name="T29" fmla="*/ 935 h 1247"/>
                <a:gd name="T30" fmla="*/ 595 w 1190"/>
                <a:gd name="T31" fmla="*/ 935 h 1247"/>
                <a:gd name="T32" fmla="*/ 623 w 1190"/>
                <a:gd name="T33" fmla="*/ 1020 h 1247"/>
                <a:gd name="T34" fmla="*/ 737 w 1190"/>
                <a:gd name="T35" fmla="*/ 1077 h 1247"/>
                <a:gd name="T36" fmla="*/ 737 w 1190"/>
                <a:gd name="T37" fmla="*/ 1162 h 1247"/>
                <a:gd name="T38" fmla="*/ 793 w 1190"/>
                <a:gd name="T39" fmla="*/ 1191 h 1247"/>
                <a:gd name="T40" fmla="*/ 822 w 1190"/>
                <a:gd name="T41" fmla="*/ 1162 h 1247"/>
                <a:gd name="T42" fmla="*/ 879 w 1190"/>
                <a:gd name="T43" fmla="*/ 1219 h 1247"/>
                <a:gd name="T44" fmla="*/ 1020 w 1190"/>
                <a:gd name="T45" fmla="*/ 1247 h 1247"/>
                <a:gd name="T46" fmla="*/ 1077 w 1190"/>
                <a:gd name="T47" fmla="*/ 1191 h 1247"/>
                <a:gd name="T48" fmla="*/ 1162 w 1190"/>
                <a:gd name="T49" fmla="*/ 1247 h 1247"/>
                <a:gd name="T50" fmla="*/ 1190 w 1190"/>
                <a:gd name="T51" fmla="*/ 1191 h 1247"/>
                <a:gd name="T52" fmla="*/ 1134 w 1190"/>
                <a:gd name="T53" fmla="*/ 907 h 1247"/>
                <a:gd name="T54" fmla="*/ 1162 w 1190"/>
                <a:gd name="T55" fmla="*/ 595 h 1247"/>
                <a:gd name="T56" fmla="*/ 1190 w 1190"/>
                <a:gd name="T57" fmla="*/ 482 h 1247"/>
                <a:gd name="T58" fmla="*/ 1077 w 1190"/>
                <a:gd name="T59" fmla="*/ 482 h 1247"/>
                <a:gd name="T60" fmla="*/ 1020 w 1190"/>
                <a:gd name="T61" fmla="*/ 538 h 1247"/>
                <a:gd name="T62" fmla="*/ 992 w 1190"/>
                <a:gd name="T63" fmla="*/ 652 h 1247"/>
                <a:gd name="T64" fmla="*/ 935 w 1190"/>
                <a:gd name="T65" fmla="*/ 680 h 1247"/>
                <a:gd name="T66" fmla="*/ 964 w 1190"/>
                <a:gd name="T67" fmla="*/ 737 h 1247"/>
                <a:gd name="T68" fmla="*/ 907 w 1190"/>
                <a:gd name="T69" fmla="*/ 709 h 1247"/>
                <a:gd name="T70" fmla="*/ 879 w 1190"/>
                <a:gd name="T71" fmla="*/ 765 h 1247"/>
                <a:gd name="T72" fmla="*/ 793 w 1190"/>
                <a:gd name="T73" fmla="*/ 765 h 1247"/>
                <a:gd name="T74" fmla="*/ 765 w 1190"/>
                <a:gd name="T75" fmla="*/ 737 h 1247"/>
                <a:gd name="T76" fmla="*/ 765 w 1190"/>
                <a:gd name="T77" fmla="*/ 680 h 1247"/>
                <a:gd name="T78" fmla="*/ 708 w 1190"/>
                <a:gd name="T79" fmla="*/ 680 h 1247"/>
                <a:gd name="T80" fmla="*/ 652 w 1190"/>
                <a:gd name="T81" fmla="*/ 624 h 1247"/>
                <a:gd name="T82" fmla="*/ 708 w 1190"/>
                <a:gd name="T83" fmla="*/ 595 h 1247"/>
                <a:gd name="T84" fmla="*/ 538 w 1190"/>
                <a:gd name="T85" fmla="*/ 538 h 1247"/>
                <a:gd name="T86" fmla="*/ 538 w 1190"/>
                <a:gd name="T87" fmla="*/ 595 h 1247"/>
                <a:gd name="T88" fmla="*/ 538 w 1190"/>
                <a:gd name="T89" fmla="*/ 624 h 1247"/>
                <a:gd name="T90" fmla="*/ 453 w 1190"/>
                <a:gd name="T91" fmla="*/ 652 h 1247"/>
                <a:gd name="T92" fmla="*/ 340 w 1190"/>
                <a:gd name="T93" fmla="*/ 595 h 1247"/>
                <a:gd name="T94" fmla="*/ 397 w 1190"/>
                <a:gd name="T95" fmla="*/ 567 h 1247"/>
                <a:gd name="T96" fmla="*/ 368 w 1190"/>
                <a:gd name="T97" fmla="*/ 453 h 1247"/>
                <a:gd name="T98" fmla="*/ 425 w 1190"/>
                <a:gd name="T99" fmla="*/ 453 h 1247"/>
                <a:gd name="T100" fmla="*/ 482 w 1190"/>
                <a:gd name="T101" fmla="*/ 482 h 1247"/>
                <a:gd name="T102" fmla="*/ 510 w 1190"/>
                <a:gd name="T103" fmla="*/ 312 h 1247"/>
                <a:gd name="T104" fmla="*/ 453 w 1190"/>
                <a:gd name="T105" fmla="*/ 283 h 1247"/>
                <a:gd name="T106" fmla="*/ 425 w 1190"/>
                <a:gd name="T107" fmla="*/ 312 h 1247"/>
                <a:gd name="T108" fmla="*/ 397 w 1190"/>
                <a:gd name="T109" fmla="*/ 283 h 1247"/>
                <a:gd name="T110" fmla="*/ 425 w 1190"/>
                <a:gd name="T111" fmla="*/ 198 h 1247"/>
                <a:gd name="T112" fmla="*/ 482 w 1190"/>
                <a:gd name="T113" fmla="*/ 17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90" h="1247">
                  <a:moveTo>
                    <a:pt x="482" y="170"/>
                  </a:moveTo>
                  <a:lnTo>
                    <a:pt x="397" y="85"/>
                  </a:lnTo>
                  <a:lnTo>
                    <a:pt x="312" y="113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13" y="28"/>
                  </a:lnTo>
                  <a:lnTo>
                    <a:pt x="0" y="283"/>
                  </a:lnTo>
                  <a:lnTo>
                    <a:pt x="28" y="340"/>
                  </a:lnTo>
                  <a:lnTo>
                    <a:pt x="0" y="397"/>
                  </a:lnTo>
                  <a:lnTo>
                    <a:pt x="85" y="567"/>
                  </a:lnTo>
                  <a:lnTo>
                    <a:pt x="255" y="652"/>
                  </a:lnTo>
                  <a:lnTo>
                    <a:pt x="226" y="737"/>
                  </a:lnTo>
                  <a:lnTo>
                    <a:pt x="368" y="794"/>
                  </a:lnTo>
                  <a:lnTo>
                    <a:pt x="312" y="879"/>
                  </a:lnTo>
                  <a:lnTo>
                    <a:pt x="397" y="935"/>
                  </a:lnTo>
                  <a:lnTo>
                    <a:pt x="595" y="935"/>
                  </a:lnTo>
                  <a:lnTo>
                    <a:pt x="623" y="1020"/>
                  </a:lnTo>
                  <a:lnTo>
                    <a:pt x="737" y="1077"/>
                  </a:lnTo>
                  <a:lnTo>
                    <a:pt x="737" y="1162"/>
                  </a:lnTo>
                  <a:lnTo>
                    <a:pt x="793" y="1191"/>
                  </a:lnTo>
                  <a:lnTo>
                    <a:pt x="822" y="1162"/>
                  </a:lnTo>
                  <a:lnTo>
                    <a:pt x="879" y="1219"/>
                  </a:lnTo>
                  <a:lnTo>
                    <a:pt x="1020" y="1247"/>
                  </a:lnTo>
                  <a:lnTo>
                    <a:pt x="1077" y="1191"/>
                  </a:lnTo>
                  <a:lnTo>
                    <a:pt x="1162" y="1247"/>
                  </a:lnTo>
                  <a:lnTo>
                    <a:pt x="1190" y="1191"/>
                  </a:lnTo>
                  <a:lnTo>
                    <a:pt x="1134" y="907"/>
                  </a:lnTo>
                  <a:lnTo>
                    <a:pt x="1162" y="595"/>
                  </a:lnTo>
                  <a:lnTo>
                    <a:pt x="1190" y="482"/>
                  </a:lnTo>
                  <a:lnTo>
                    <a:pt x="1077" y="482"/>
                  </a:lnTo>
                  <a:lnTo>
                    <a:pt x="1020" y="538"/>
                  </a:lnTo>
                  <a:lnTo>
                    <a:pt x="992" y="652"/>
                  </a:lnTo>
                  <a:lnTo>
                    <a:pt x="935" y="680"/>
                  </a:lnTo>
                  <a:lnTo>
                    <a:pt x="964" y="737"/>
                  </a:lnTo>
                  <a:lnTo>
                    <a:pt x="907" y="709"/>
                  </a:lnTo>
                  <a:lnTo>
                    <a:pt x="879" y="765"/>
                  </a:lnTo>
                  <a:lnTo>
                    <a:pt x="793" y="765"/>
                  </a:lnTo>
                  <a:lnTo>
                    <a:pt x="765" y="737"/>
                  </a:lnTo>
                  <a:lnTo>
                    <a:pt x="765" y="680"/>
                  </a:lnTo>
                  <a:lnTo>
                    <a:pt x="708" y="680"/>
                  </a:lnTo>
                  <a:lnTo>
                    <a:pt x="652" y="624"/>
                  </a:lnTo>
                  <a:lnTo>
                    <a:pt x="708" y="595"/>
                  </a:lnTo>
                  <a:lnTo>
                    <a:pt x="538" y="538"/>
                  </a:lnTo>
                  <a:lnTo>
                    <a:pt x="538" y="595"/>
                  </a:lnTo>
                  <a:lnTo>
                    <a:pt x="538" y="624"/>
                  </a:lnTo>
                  <a:lnTo>
                    <a:pt x="453" y="652"/>
                  </a:lnTo>
                  <a:lnTo>
                    <a:pt x="340" y="595"/>
                  </a:lnTo>
                  <a:lnTo>
                    <a:pt x="397" y="567"/>
                  </a:lnTo>
                  <a:lnTo>
                    <a:pt x="368" y="453"/>
                  </a:lnTo>
                  <a:lnTo>
                    <a:pt x="425" y="453"/>
                  </a:lnTo>
                  <a:lnTo>
                    <a:pt x="482" y="482"/>
                  </a:lnTo>
                  <a:lnTo>
                    <a:pt x="510" y="312"/>
                  </a:lnTo>
                  <a:lnTo>
                    <a:pt x="453" y="283"/>
                  </a:lnTo>
                  <a:lnTo>
                    <a:pt x="425" y="312"/>
                  </a:lnTo>
                  <a:lnTo>
                    <a:pt x="397" y="283"/>
                  </a:lnTo>
                  <a:lnTo>
                    <a:pt x="425" y="198"/>
                  </a:lnTo>
                  <a:lnTo>
                    <a:pt x="482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Freeform 20">
              <a:extLst>
                <a:ext uri="{FF2B5EF4-FFF2-40B4-BE49-F238E27FC236}">
                  <a16:creationId xmlns:a16="http://schemas.microsoft.com/office/drawing/2014/main" id="{7CC31E0E-7559-4436-BD73-DF8745513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1821"/>
              <a:ext cx="822" cy="1531"/>
            </a:xfrm>
            <a:custGeom>
              <a:avLst/>
              <a:gdLst>
                <a:gd name="T0" fmla="*/ 397 w 822"/>
                <a:gd name="T1" fmla="*/ 1389 h 1531"/>
                <a:gd name="T2" fmla="*/ 454 w 822"/>
                <a:gd name="T3" fmla="*/ 1389 h 1531"/>
                <a:gd name="T4" fmla="*/ 510 w 822"/>
                <a:gd name="T5" fmla="*/ 1474 h 1531"/>
                <a:gd name="T6" fmla="*/ 595 w 822"/>
                <a:gd name="T7" fmla="*/ 1531 h 1531"/>
                <a:gd name="T8" fmla="*/ 652 w 822"/>
                <a:gd name="T9" fmla="*/ 1474 h 1531"/>
                <a:gd name="T10" fmla="*/ 766 w 822"/>
                <a:gd name="T11" fmla="*/ 1389 h 1531"/>
                <a:gd name="T12" fmla="*/ 737 w 822"/>
                <a:gd name="T13" fmla="*/ 1361 h 1531"/>
                <a:gd name="T14" fmla="*/ 737 w 822"/>
                <a:gd name="T15" fmla="*/ 1219 h 1531"/>
                <a:gd name="T16" fmla="*/ 766 w 822"/>
                <a:gd name="T17" fmla="*/ 1049 h 1531"/>
                <a:gd name="T18" fmla="*/ 822 w 822"/>
                <a:gd name="T19" fmla="*/ 964 h 1531"/>
                <a:gd name="T20" fmla="*/ 680 w 822"/>
                <a:gd name="T21" fmla="*/ 907 h 1531"/>
                <a:gd name="T22" fmla="*/ 709 w 822"/>
                <a:gd name="T23" fmla="*/ 822 h 1531"/>
                <a:gd name="T24" fmla="*/ 539 w 822"/>
                <a:gd name="T25" fmla="*/ 737 h 1531"/>
                <a:gd name="T26" fmla="*/ 454 w 822"/>
                <a:gd name="T27" fmla="*/ 567 h 1531"/>
                <a:gd name="T28" fmla="*/ 482 w 822"/>
                <a:gd name="T29" fmla="*/ 510 h 1531"/>
                <a:gd name="T30" fmla="*/ 454 w 822"/>
                <a:gd name="T31" fmla="*/ 453 h 1531"/>
                <a:gd name="T32" fmla="*/ 567 w 822"/>
                <a:gd name="T33" fmla="*/ 198 h 1531"/>
                <a:gd name="T34" fmla="*/ 652 w 822"/>
                <a:gd name="T35" fmla="*/ 170 h 1531"/>
                <a:gd name="T36" fmla="*/ 624 w 822"/>
                <a:gd name="T37" fmla="*/ 0 h 1531"/>
                <a:gd name="T38" fmla="*/ 510 w 822"/>
                <a:gd name="T39" fmla="*/ 56 h 1531"/>
                <a:gd name="T40" fmla="*/ 425 w 822"/>
                <a:gd name="T41" fmla="*/ 141 h 1531"/>
                <a:gd name="T42" fmla="*/ 312 w 822"/>
                <a:gd name="T43" fmla="*/ 198 h 1531"/>
                <a:gd name="T44" fmla="*/ 255 w 822"/>
                <a:gd name="T45" fmla="*/ 170 h 1531"/>
                <a:gd name="T46" fmla="*/ 284 w 822"/>
                <a:gd name="T47" fmla="*/ 141 h 1531"/>
                <a:gd name="T48" fmla="*/ 199 w 822"/>
                <a:gd name="T49" fmla="*/ 113 h 1531"/>
                <a:gd name="T50" fmla="*/ 199 w 822"/>
                <a:gd name="T51" fmla="*/ 56 h 1531"/>
                <a:gd name="T52" fmla="*/ 114 w 822"/>
                <a:gd name="T53" fmla="*/ 56 h 1531"/>
                <a:gd name="T54" fmla="*/ 28 w 822"/>
                <a:gd name="T55" fmla="*/ 113 h 1531"/>
                <a:gd name="T56" fmla="*/ 28 w 822"/>
                <a:gd name="T57" fmla="*/ 283 h 1531"/>
                <a:gd name="T58" fmla="*/ 0 w 822"/>
                <a:gd name="T59" fmla="*/ 425 h 1531"/>
                <a:gd name="T60" fmla="*/ 28 w 822"/>
                <a:gd name="T61" fmla="*/ 482 h 1531"/>
                <a:gd name="T62" fmla="*/ 85 w 822"/>
                <a:gd name="T63" fmla="*/ 482 h 1531"/>
                <a:gd name="T64" fmla="*/ 142 w 822"/>
                <a:gd name="T65" fmla="*/ 425 h 1531"/>
                <a:gd name="T66" fmla="*/ 199 w 822"/>
                <a:gd name="T67" fmla="*/ 425 h 1531"/>
                <a:gd name="T68" fmla="*/ 255 w 822"/>
                <a:gd name="T69" fmla="*/ 510 h 1531"/>
                <a:gd name="T70" fmla="*/ 227 w 822"/>
                <a:gd name="T71" fmla="*/ 765 h 1531"/>
                <a:gd name="T72" fmla="*/ 199 w 822"/>
                <a:gd name="T73" fmla="*/ 794 h 1531"/>
                <a:gd name="T74" fmla="*/ 227 w 822"/>
                <a:gd name="T75" fmla="*/ 964 h 1531"/>
                <a:gd name="T76" fmla="*/ 255 w 822"/>
                <a:gd name="T77" fmla="*/ 935 h 1531"/>
                <a:gd name="T78" fmla="*/ 312 w 822"/>
                <a:gd name="T79" fmla="*/ 1077 h 1531"/>
                <a:gd name="T80" fmla="*/ 312 w 822"/>
                <a:gd name="T81" fmla="*/ 1162 h 1531"/>
                <a:gd name="T82" fmla="*/ 397 w 822"/>
                <a:gd name="T83" fmla="*/ 1219 h 1531"/>
                <a:gd name="T84" fmla="*/ 397 w 822"/>
                <a:gd name="T85" fmla="*/ 1389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1531">
                  <a:moveTo>
                    <a:pt x="397" y="1389"/>
                  </a:moveTo>
                  <a:lnTo>
                    <a:pt x="454" y="1389"/>
                  </a:lnTo>
                  <a:lnTo>
                    <a:pt x="510" y="1474"/>
                  </a:lnTo>
                  <a:lnTo>
                    <a:pt x="595" y="1531"/>
                  </a:lnTo>
                  <a:lnTo>
                    <a:pt x="652" y="1474"/>
                  </a:lnTo>
                  <a:lnTo>
                    <a:pt x="766" y="1389"/>
                  </a:lnTo>
                  <a:lnTo>
                    <a:pt x="737" y="1361"/>
                  </a:lnTo>
                  <a:lnTo>
                    <a:pt x="737" y="1219"/>
                  </a:lnTo>
                  <a:lnTo>
                    <a:pt x="766" y="1049"/>
                  </a:lnTo>
                  <a:lnTo>
                    <a:pt x="822" y="964"/>
                  </a:lnTo>
                  <a:lnTo>
                    <a:pt x="680" y="907"/>
                  </a:lnTo>
                  <a:lnTo>
                    <a:pt x="709" y="822"/>
                  </a:lnTo>
                  <a:lnTo>
                    <a:pt x="539" y="737"/>
                  </a:lnTo>
                  <a:lnTo>
                    <a:pt x="454" y="567"/>
                  </a:lnTo>
                  <a:lnTo>
                    <a:pt x="482" y="510"/>
                  </a:lnTo>
                  <a:lnTo>
                    <a:pt x="454" y="453"/>
                  </a:lnTo>
                  <a:lnTo>
                    <a:pt x="567" y="198"/>
                  </a:lnTo>
                  <a:lnTo>
                    <a:pt x="652" y="170"/>
                  </a:lnTo>
                  <a:lnTo>
                    <a:pt x="624" y="0"/>
                  </a:lnTo>
                  <a:lnTo>
                    <a:pt x="510" y="56"/>
                  </a:lnTo>
                  <a:lnTo>
                    <a:pt x="425" y="141"/>
                  </a:lnTo>
                  <a:lnTo>
                    <a:pt x="312" y="198"/>
                  </a:lnTo>
                  <a:lnTo>
                    <a:pt x="255" y="170"/>
                  </a:lnTo>
                  <a:lnTo>
                    <a:pt x="284" y="141"/>
                  </a:lnTo>
                  <a:lnTo>
                    <a:pt x="199" y="113"/>
                  </a:lnTo>
                  <a:lnTo>
                    <a:pt x="199" y="56"/>
                  </a:lnTo>
                  <a:lnTo>
                    <a:pt x="114" y="56"/>
                  </a:lnTo>
                  <a:lnTo>
                    <a:pt x="28" y="113"/>
                  </a:lnTo>
                  <a:lnTo>
                    <a:pt x="28" y="283"/>
                  </a:lnTo>
                  <a:lnTo>
                    <a:pt x="0" y="425"/>
                  </a:lnTo>
                  <a:lnTo>
                    <a:pt x="28" y="482"/>
                  </a:lnTo>
                  <a:lnTo>
                    <a:pt x="85" y="482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55" y="510"/>
                  </a:lnTo>
                  <a:lnTo>
                    <a:pt x="227" y="765"/>
                  </a:lnTo>
                  <a:lnTo>
                    <a:pt x="199" y="794"/>
                  </a:lnTo>
                  <a:lnTo>
                    <a:pt x="227" y="964"/>
                  </a:lnTo>
                  <a:lnTo>
                    <a:pt x="255" y="935"/>
                  </a:lnTo>
                  <a:lnTo>
                    <a:pt x="312" y="1077"/>
                  </a:lnTo>
                  <a:lnTo>
                    <a:pt x="312" y="1162"/>
                  </a:lnTo>
                  <a:lnTo>
                    <a:pt x="397" y="1219"/>
                  </a:lnTo>
                  <a:lnTo>
                    <a:pt x="397" y="138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Freeform 21">
              <a:extLst>
                <a:ext uri="{FF2B5EF4-FFF2-40B4-BE49-F238E27FC236}">
                  <a16:creationId xmlns:a16="http://schemas.microsoft.com/office/drawing/2014/main" id="{A4A8B5D5-C05B-4B85-A596-1582C480C3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" y="573"/>
              <a:ext cx="2012" cy="1446"/>
            </a:xfrm>
            <a:custGeom>
              <a:avLst/>
              <a:gdLst>
                <a:gd name="T0" fmla="*/ 85 w 2012"/>
                <a:gd name="T1" fmla="*/ 1304 h 1446"/>
                <a:gd name="T2" fmla="*/ 170 w 2012"/>
                <a:gd name="T3" fmla="*/ 1389 h 1446"/>
                <a:gd name="T4" fmla="*/ 198 w 2012"/>
                <a:gd name="T5" fmla="*/ 1446 h 1446"/>
                <a:gd name="T6" fmla="*/ 396 w 2012"/>
                <a:gd name="T7" fmla="*/ 1304 h 1446"/>
                <a:gd name="T8" fmla="*/ 425 w 2012"/>
                <a:gd name="T9" fmla="*/ 1248 h 1446"/>
                <a:gd name="T10" fmla="*/ 453 w 2012"/>
                <a:gd name="T11" fmla="*/ 1106 h 1446"/>
                <a:gd name="T12" fmla="*/ 538 w 2012"/>
                <a:gd name="T13" fmla="*/ 1134 h 1446"/>
                <a:gd name="T14" fmla="*/ 737 w 2012"/>
                <a:gd name="T15" fmla="*/ 993 h 1446"/>
                <a:gd name="T16" fmla="*/ 878 w 2012"/>
                <a:gd name="T17" fmla="*/ 964 h 1446"/>
                <a:gd name="T18" fmla="*/ 1048 w 2012"/>
                <a:gd name="T19" fmla="*/ 908 h 1446"/>
                <a:gd name="T20" fmla="*/ 1133 w 2012"/>
                <a:gd name="T21" fmla="*/ 851 h 1446"/>
                <a:gd name="T22" fmla="*/ 1190 w 2012"/>
                <a:gd name="T23" fmla="*/ 709 h 1446"/>
                <a:gd name="T24" fmla="*/ 1190 w 2012"/>
                <a:gd name="T25" fmla="*/ 624 h 1446"/>
                <a:gd name="T26" fmla="*/ 1133 w 2012"/>
                <a:gd name="T27" fmla="*/ 482 h 1446"/>
                <a:gd name="T28" fmla="*/ 1417 w 2012"/>
                <a:gd name="T29" fmla="*/ 369 h 1446"/>
                <a:gd name="T30" fmla="*/ 1530 w 2012"/>
                <a:gd name="T31" fmla="*/ 426 h 1446"/>
                <a:gd name="T32" fmla="*/ 1615 w 2012"/>
                <a:gd name="T33" fmla="*/ 369 h 1446"/>
                <a:gd name="T34" fmla="*/ 1700 w 2012"/>
                <a:gd name="T35" fmla="*/ 426 h 1446"/>
                <a:gd name="T36" fmla="*/ 1786 w 2012"/>
                <a:gd name="T37" fmla="*/ 312 h 1446"/>
                <a:gd name="T38" fmla="*/ 1871 w 2012"/>
                <a:gd name="T39" fmla="*/ 312 h 1446"/>
                <a:gd name="T40" fmla="*/ 1956 w 2012"/>
                <a:gd name="T41" fmla="*/ 255 h 1446"/>
                <a:gd name="T42" fmla="*/ 1814 w 2012"/>
                <a:gd name="T43" fmla="*/ 142 h 1446"/>
                <a:gd name="T44" fmla="*/ 1842 w 2012"/>
                <a:gd name="T45" fmla="*/ 57 h 1446"/>
                <a:gd name="T46" fmla="*/ 1700 w 2012"/>
                <a:gd name="T47" fmla="*/ 85 h 1446"/>
                <a:gd name="T48" fmla="*/ 1587 w 2012"/>
                <a:gd name="T49" fmla="*/ 57 h 1446"/>
                <a:gd name="T50" fmla="*/ 1389 w 2012"/>
                <a:gd name="T51" fmla="*/ 170 h 1446"/>
                <a:gd name="T52" fmla="*/ 1162 w 2012"/>
                <a:gd name="T53" fmla="*/ 284 h 1446"/>
                <a:gd name="T54" fmla="*/ 992 w 2012"/>
                <a:gd name="T55" fmla="*/ 369 h 1446"/>
                <a:gd name="T56" fmla="*/ 850 w 2012"/>
                <a:gd name="T57" fmla="*/ 312 h 1446"/>
                <a:gd name="T58" fmla="*/ 737 w 2012"/>
                <a:gd name="T59" fmla="*/ 312 h 1446"/>
                <a:gd name="T60" fmla="*/ 566 w 2012"/>
                <a:gd name="T61" fmla="*/ 397 h 1446"/>
                <a:gd name="T62" fmla="*/ 226 w 2012"/>
                <a:gd name="T63" fmla="*/ 567 h 1446"/>
                <a:gd name="T64" fmla="*/ 226 w 2012"/>
                <a:gd name="T65" fmla="*/ 652 h 1446"/>
                <a:gd name="T66" fmla="*/ 170 w 2012"/>
                <a:gd name="T67" fmla="*/ 681 h 1446"/>
                <a:gd name="T68" fmla="*/ 113 w 2012"/>
                <a:gd name="T69" fmla="*/ 879 h 1446"/>
                <a:gd name="T70" fmla="*/ 56 w 2012"/>
                <a:gd name="T71" fmla="*/ 1163 h 1446"/>
                <a:gd name="T72" fmla="*/ 0 w 2012"/>
                <a:gd name="T73" fmla="*/ 1219 h 1446"/>
                <a:gd name="T74" fmla="*/ 0 w 2012"/>
                <a:gd name="T75" fmla="*/ 130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12" h="1446">
                  <a:moveTo>
                    <a:pt x="0" y="1304"/>
                  </a:moveTo>
                  <a:lnTo>
                    <a:pt x="85" y="1304"/>
                  </a:lnTo>
                  <a:lnTo>
                    <a:pt x="85" y="1361"/>
                  </a:lnTo>
                  <a:lnTo>
                    <a:pt x="170" y="1389"/>
                  </a:lnTo>
                  <a:lnTo>
                    <a:pt x="141" y="1418"/>
                  </a:lnTo>
                  <a:lnTo>
                    <a:pt x="198" y="1446"/>
                  </a:lnTo>
                  <a:lnTo>
                    <a:pt x="311" y="1389"/>
                  </a:lnTo>
                  <a:lnTo>
                    <a:pt x="396" y="1304"/>
                  </a:lnTo>
                  <a:lnTo>
                    <a:pt x="368" y="1248"/>
                  </a:lnTo>
                  <a:lnTo>
                    <a:pt x="425" y="1248"/>
                  </a:lnTo>
                  <a:lnTo>
                    <a:pt x="481" y="1134"/>
                  </a:lnTo>
                  <a:lnTo>
                    <a:pt x="453" y="1106"/>
                  </a:lnTo>
                  <a:lnTo>
                    <a:pt x="510" y="1078"/>
                  </a:lnTo>
                  <a:lnTo>
                    <a:pt x="538" y="1134"/>
                  </a:lnTo>
                  <a:lnTo>
                    <a:pt x="595" y="1163"/>
                  </a:lnTo>
                  <a:lnTo>
                    <a:pt x="737" y="993"/>
                  </a:lnTo>
                  <a:lnTo>
                    <a:pt x="793" y="1021"/>
                  </a:lnTo>
                  <a:lnTo>
                    <a:pt x="878" y="964"/>
                  </a:lnTo>
                  <a:lnTo>
                    <a:pt x="963" y="993"/>
                  </a:lnTo>
                  <a:lnTo>
                    <a:pt x="1048" y="908"/>
                  </a:lnTo>
                  <a:lnTo>
                    <a:pt x="1133" y="908"/>
                  </a:lnTo>
                  <a:lnTo>
                    <a:pt x="1133" y="851"/>
                  </a:lnTo>
                  <a:lnTo>
                    <a:pt x="1105" y="822"/>
                  </a:lnTo>
                  <a:lnTo>
                    <a:pt x="1190" y="709"/>
                  </a:lnTo>
                  <a:lnTo>
                    <a:pt x="1162" y="681"/>
                  </a:lnTo>
                  <a:lnTo>
                    <a:pt x="1190" y="624"/>
                  </a:lnTo>
                  <a:lnTo>
                    <a:pt x="1162" y="596"/>
                  </a:lnTo>
                  <a:lnTo>
                    <a:pt x="1133" y="482"/>
                  </a:lnTo>
                  <a:lnTo>
                    <a:pt x="1275" y="369"/>
                  </a:lnTo>
                  <a:lnTo>
                    <a:pt x="1417" y="369"/>
                  </a:lnTo>
                  <a:lnTo>
                    <a:pt x="1502" y="454"/>
                  </a:lnTo>
                  <a:lnTo>
                    <a:pt x="1530" y="426"/>
                  </a:lnTo>
                  <a:lnTo>
                    <a:pt x="1530" y="369"/>
                  </a:lnTo>
                  <a:lnTo>
                    <a:pt x="1615" y="369"/>
                  </a:lnTo>
                  <a:lnTo>
                    <a:pt x="1644" y="397"/>
                  </a:lnTo>
                  <a:lnTo>
                    <a:pt x="1700" y="426"/>
                  </a:lnTo>
                  <a:lnTo>
                    <a:pt x="1700" y="369"/>
                  </a:lnTo>
                  <a:lnTo>
                    <a:pt x="1786" y="312"/>
                  </a:lnTo>
                  <a:lnTo>
                    <a:pt x="1842" y="341"/>
                  </a:lnTo>
                  <a:lnTo>
                    <a:pt x="1871" y="312"/>
                  </a:lnTo>
                  <a:lnTo>
                    <a:pt x="1899" y="312"/>
                  </a:lnTo>
                  <a:lnTo>
                    <a:pt x="1956" y="255"/>
                  </a:lnTo>
                  <a:lnTo>
                    <a:pt x="2012" y="227"/>
                  </a:lnTo>
                  <a:lnTo>
                    <a:pt x="1814" y="142"/>
                  </a:lnTo>
                  <a:lnTo>
                    <a:pt x="1814" y="85"/>
                  </a:lnTo>
                  <a:lnTo>
                    <a:pt x="1842" y="57"/>
                  </a:lnTo>
                  <a:lnTo>
                    <a:pt x="1786" y="29"/>
                  </a:lnTo>
                  <a:lnTo>
                    <a:pt x="1700" y="85"/>
                  </a:lnTo>
                  <a:lnTo>
                    <a:pt x="1644" y="0"/>
                  </a:lnTo>
                  <a:lnTo>
                    <a:pt x="1587" y="57"/>
                  </a:lnTo>
                  <a:lnTo>
                    <a:pt x="1474" y="85"/>
                  </a:lnTo>
                  <a:lnTo>
                    <a:pt x="1389" y="170"/>
                  </a:lnTo>
                  <a:lnTo>
                    <a:pt x="1332" y="170"/>
                  </a:lnTo>
                  <a:lnTo>
                    <a:pt x="1162" y="284"/>
                  </a:lnTo>
                  <a:lnTo>
                    <a:pt x="1105" y="284"/>
                  </a:lnTo>
                  <a:lnTo>
                    <a:pt x="992" y="369"/>
                  </a:lnTo>
                  <a:lnTo>
                    <a:pt x="907" y="369"/>
                  </a:lnTo>
                  <a:lnTo>
                    <a:pt x="850" y="312"/>
                  </a:lnTo>
                  <a:lnTo>
                    <a:pt x="822" y="341"/>
                  </a:lnTo>
                  <a:lnTo>
                    <a:pt x="737" y="312"/>
                  </a:lnTo>
                  <a:lnTo>
                    <a:pt x="623" y="341"/>
                  </a:lnTo>
                  <a:lnTo>
                    <a:pt x="566" y="397"/>
                  </a:lnTo>
                  <a:lnTo>
                    <a:pt x="226" y="511"/>
                  </a:lnTo>
                  <a:lnTo>
                    <a:pt x="226" y="567"/>
                  </a:lnTo>
                  <a:lnTo>
                    <a:pt x="255" y="624"/>
                  </a:lnTo>
                  <a:lnTo>
                    <a:pt x="226" y="652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113" y="737"/>
                  </a:lnTo>
                  <a:lnTo>
                    <a:pt x="113" y="879"/>
                  </a:lnTo>
                  <a:lnTo>
                    <a:pt x="141" y="908"/>
                  </a:lnTo>
                  <a:lnTo>
                    <a:pt x="56" y="1163"/>
                  </a:lnTo>
                  <a:lnTo>
                    <a:pt x="28" y="1163"/>
                  </a:lnTo>
                  <a:lnTo>
                    <a:pt x="0" y="1219"/>
                  </a:lnTo>
                  <a:lnTo>
                    <a:pt x="56" y="1248"/>
                  </a:lnTo>
                  <a:lnTo>
                    <a:pt x="0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Freeform 22">
              <a:extLst>
                <a:ext uri="{FF2B5EF4-FFF2-40B4-BE49-F238E27FC236}">
                  <a16:creationId xmlns:a16="http://schemas.microsoft.com/office/drawing/2014/main" id="{48252C04-944B-469C-B2F4-36F452292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205"/>
              <a:ext cx="1162" cy="935"/>
            </a:xfrm>
            <a:custGeom>
              <a:avLst/>
              <a:gdLst>
                <a:gd name="T0" fmla="*/ 0 w 1162"/>
                <a:gd name="T1" fmla="*/ 368 h 935"/>
                <a:gd name="T2" fmla="*/ 56 w 1162"/>
                <a:gd name="T3" fmla="*/ 453 h 935"/>
                <a:gd name="T4" fmla="*/ 142 w 1162"/>
                <a:gd name="T5" fmla="*/ 397 h 935"/>
                <a:gd name="T6" fmla="*/ 198 w 1162"/>
                <a:gd name="T7" fmla="*/ 425 h 935"/>
                <a:gd name="T8" fmla="*/ 170 w 1162"/>
                <a:gd name="T9" fmla="*/ 453 h 935"/>
                <a:gd name="T10" fmla="*/ 170 w 1162"/>
                <a:gd name="T11" fmla="*/ 510 h 935"/>
                <a:gd name="T12" fmla="*/ 368 w 1162"/>
                <a:gd name="T13" fmla="*/ 595 h 935"/>
                <a:gd name="T14" fmla="*/ 312 w 1162"/>
                <a:gd name="T15" fmla="*/ 623 h 935"/>
                <a:gd name="T16" fmla="*/ 255 w 1162"/>
                <a:gd name="T17" fmla="*/ 680 h 935"/>
                <a:gd name="T18" fmla="*/ 227 w 1162"/>
                <a:gd name="T19" fmla="*/ 680 h 935"/>
                <a:gd name="T20" fmla="*/ 198 w 1162"/>
                <a:gd name="T21" fmla="*/ 709 h 935"/>
                <a:gd name="T22" fmla="*/ 198 w 1162"/>
                <a:gd name="T23" fmla="*/ 765 h 935"/>
                <a:gd name="T24" fmla="*/ 255 w 1162"/>
                <a:gd name="T25" fmla="*/ 794 h 935"/>
                <a:gd name="T26" fmla="*/ 255 w 1162"/>
                <a:gd name="T27" fmla="*/ 850 h 935"/>
                <a:gd name="T28" fmla="*/ 283 w 1162"/>
                <a:gd name="T29" fmla="*/ 879 h 935"/>
                <a:gd name="T30" fmla="*/ 255 w 1162"/>
                <a:gd name="T31" fmla="*/ 935 h 935"/>
                <a:gd name="T32" fmla="*/ 510 w 1162"/>
                <a:gd name="T33" fmla="*/ 850 h 935"/>
                <a:gd name="T34" fmla="*/ 567 w 1162"/>
                <a:gd name="T35" fmla="*/ 879 h 935"/>
                <a:gd name="T36" fmla="*/ 623 w 1162"/>
                <a:gd name="T37" fmla="*/ 822 h 935"/>
                <a:gd name="T38" fmla="*/ 623 w 1162"/>
                <a:gd name="T39" fmla="*/ 652 h 935"/>
                <a:gd name="T40" fmla="*/ 709 w 1162"/>
                <a:gd name="T41" fmla="*/ 538 h 935"/>
                <a:gd name="T42" fmla="*/ 850 w 1162"/>
                <a:gd name="T43" fmla="*/ 482 h 935"/>
                <a:gd name="T44" fmla="*/ 1020 w 1162"/>
                <a:gd name="T45" fmla="*/ 510 h 935"/>
                <a:gd name="T46" fmla="*/ 1162 w 1162"/>
                <a:gd name="T47" fmla="*/ 425 h 935"/>
                <a:gd name="T48" fmla="*/ 1077 w 1162"/>
                <a:gd name="T49" fmla="*/ 255 h 935"/>
                <a:gd name="T50" fmla="*/ 1134 w 1162"/>
                <a:gd name="T51" fmla="*/ 198 h 935"/>
                <a:gd name="T52" fmla="*/ 1077 w 1162"/>
                <a:gd name="T53" fmla="*/ 113 h 935"/>
                <a:gd name="T54" fmla="*/ 1020 w 1162"/>
                <a:gd name="T55" fmla="*/ 85 h 935"/>
                <a:gd name="T56" fmla="*/ 992 w 1162"/>
                <a:gd name="T57" fmla="*/ 28 h 935"/>
                <a:gd name="T58" fmla="*/ 822 w 1162"/>
                <a:gd name="T59" fmla="*/ 28 h 935"/>
                <a:gd name="T60" fmla="*/ 765 w 1162"/>
                <a:gd name="T61" fmla="*/ 0 h 935"/>
                <a:gd name="T62" fmla="*/ 425 w 1162"/>
                <a:gd name="T63" fmla="*/ 170 h 935"/>
                <a:gd name="T64" fmla="*/ 340 w 1162"/>
                <a:gd name="T65" fmla="*/ 170 h 935"/>
                <a:gd name="T66" fmla="*/ 85 w 1162"/>
                <a:gd name="T67" fmla="*/ 255 h 935"/>
                <a:gd name="T68" fmla="*/ 0 w 1162"/>
                <a:gd name="T69" fmla="*/ 36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2" h="935">
                  <a:moveTo>
                    <a:pt x="0" y="368"/>
                  </a:moveTo>
                  <a:lnTo>
                    <a:pt x="56" y="453"/>
                  </a:lnTo>
                  <a:lnTo>
                    <a:pt x="142" y="397"/>
                  </a:lnTo>
                  <a:lnTo>
                    <a:pt x="198" y="425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368" y="595"/>
                  </a:lnTo>
                  <a:lnTo>
                    <a:pt x="312" y="623"/>
                  </a:lnTo>
                  <a:lnTo>
                    <a:pt x="255" y="680"/>
                  </a:lnTo>
                  <a:lnTo>
                    <a:pt x="227" y="680"/>
                  </a:lnTo>
                  <a:lnTo>
                    <a:pt x="198" y="709"/>
                  </a:lnTo>
                  <a:lnTo>
                    <a:pt x="198" y="765"/>
                  </a:lnTo>
                  <a:lnTo>
                    <a:pt x="255" y="794"/>
                  </a:lnTo>
                  <a:lnTo>
                    <a:pt x="255" y="850"/>
                  </a:lnTo>
                  <a:lnTo>
                    <a:pt x="283" y="879"/>
                  </a:lnTo>
                  <a:lnTo>
                    <a:pt x="255" y="935"/>
                  </a:lnTo>
                  <a:lnTo>
                    <a:pt x="510" y="850"/>
                  </a:lnTo>
                  <a:lnTo>
                    <a:pt x="567" y="879"/>
                  </a:lnTo>
                  <a:lnTo>
                    <a:pt x="623" y="822"/>
                  </a:lnTo>
                  <a:lnTo>
                    <a:pt x="623" y="652"/>
                  </a:lnTo>
                  <a:lnTo>
                    <a:pt x="709" y="538"/>
                  </a:lnTo>
                  <a:lnTo>
                    <a:pt x="850" y="482"/>
                  </a:lnTo>
                  <a:lnTo>
                    <a:pt x="1020" y="510"/>
                  </a:lnTo>
                  <a:lnTo>
                    <a:pt x="1162" y="425"/>
                  </a:lnTo>
                  <a:lnTo>
                    <a:pt x="1077" y="255"/>
                  </a:lnTo>
                  <a:lnTo>
                    <a:pt x="1134" y="198"/>
                  </a:lnTo>
                  <a:lnTo>
                    <a:pt x="1077" y="113"/>
                  </a:lnTo>
                  <a:lnTo>
                    <a:pt x="1020" y="85"/>
                  </a:lnTo>
                  <a:lnTo>
                    <a:pt x="992" y="28"/>
                  </a:lnTo>
                  <a:lnTo>
                    <a:pt x="822" y="28"/>
                  </a:lnTo>
                  <a:lnTo>
                    <a:pt x="765" y="0"/>
                  </a:lnTo>
                  <a:lnTo>
                    <a:pt x="425" y="170"/>
                  </a:lnTo>
                  <a:lnTo>
                    <a:pt x="340" y="170"/>
                  </a:lnTo>
                  <a:lnTo>
                    <a:pt x="85" y="255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Freeform 23">
              <a:extLst>
                <a:ext uri="{FF2B5EF4-FFF2-40B4-BE49-F238E27FC236}">
                  <a16:creationId xmlns:a16="http://schemas.microsoft.com/office/drawing/2014/main" id="{4C2F7800-EE20-4C60-8D98-3A610AB05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1395"/>
              <a:ext cx="1219" cy="766"/>
            </a:xfrm>
            <a:custGeom>
              <a:avLst/>
              <a:gdLst>
                <a:gd name="T0" fmla="*/ 454 w 1219"/>
                <a:gd name="T1" fmla="*/ 766 h 766"/>
                <a:gd name="T2" fmla="*/ 539 w 1219"/>
                <a:gd name="T3" fmla="*/ 624 h 766"/>
                <a:gd name="T4" fmla="*/ 510 w 1219"/>
                <a:gd name="T5" fmla="*/ 539 h 766"/>
                <a:gd name="T6" fmla="*/ 595 w 1219"/>
                <a:gd name="T7" fmla="*/ 567 h 766"/>
                <a:gd name="T8" fmla="*/ 624 w 1219"/>
                <a:gd name="T9" fmla="*/ 511 h 766"/>
                <a:gd name="T10" fmla="*/ 539 w 1219"/>
                <a:gd name="T11" fmla="*/ 482 h 766"/>
                <a:gd name="T12" fmla="*/ 595 w 1219"/>
                <a:gd name="T13" fmla="*/ 482 h 766"/>
                <a:gd name="T14" fmla="*/ 624 w 1219"/>
                <a:gd name="T15" fmla="*/ 454 h 766"/>
                <a:gd name="T16" fmla="*/ 595 w 1219"/>
                <a:gd name="T17" fmla="*/ 397 h 766"/>
                <a:gd name="T18" fmla="*/ 652 w 1219"/>
                <a:gd name="T19" fmla="*/ 426 h 766"/>
                <a:gd name="T20" fmla="*/ 737 w 1219"/>
                <a:gd name="T21" fmla="*/ 369 h 766"/>
                <a:gd name="T22" fmla="*/ 794 w 1219"/>
                <a:gd name="T23" fmla="*/ 397 h 766"/>
                <a:gd name="T24" fmla="*/ 680 w 1219"/>
                <a:gd name="T25" fmla="*/ 454 h 766"/>
                <a:gd name="T26" fmla="*/ 765 w 1219"/>
                <a:gd name="T27" fmla="*/ 596 h 766"/>
                <a:gd name="T28" fmla="*/ 851 w 1219"/>
                <a:gd name="T29" fmla="*/ 596 h 766"/>
                <a:gd name="T30" fmla="*/ 907 w 1219"/>
                <a:gd name="T31" fmla="*/ 681 h 766"/>
                <a:gd name="T32" fmla="*/ 1021 w 1219"/>
                <a:gd name="T33" fmla="*/ 653 h 766"/>
                <a:gd name="T34" fmla="*/ 1077 w 1219"/>
                <a:gd name="T35" fmla="*/ 596 h 766"/>
                <a:gd name="T36" fmla="*/ 1021 w 1219"/>
                <a:gd name="T37" fmla="*/ 567 h 766"/>
                <a:gd name="T38" fmla="*/ 1219 w 1219"/>
                <a:gd name="T39" fmla="*/ 454 h 766"/>
                <a:gd name="T40" fmla="*/ 1191 w 1219"/>
                <a:gd name="T41" fmla="*/ 397 h 766"/>
                <a:gd name="T42" fmla="*/ 1219 w 1219"/>
                <a:gd name="T43" fmla="*/ 312 h 766"/>
                <a:gd name="T44" fmla="*/ 1134 w 1219"/>
                <a:gd name="T45" fmla="*/ 256 h 766"/>
                <a:gd name="T46" fmla="*/ 1106 w 1219"/>
                <a:gd name="T47" fmla="*/ 312 h 766"/>
                <a:gd name="T48" fmla="*/ 964 w 1219"/>
                <a:gd name="T49" fmla="*/ 312 h 766"/>
                <a:gd name="T50" fmla="*/ 964 w 1219"/>
                <a:gd name="T51" fmla="*/ 227 h 766"/>
                <a:gd name="T52" fmla="*/ 907 w 1219"/>
                <a:gd name="T53" fmla="*/ 284 h 766"/>
                <a:gd name="T54" fmla="*/ 907 w 1219"/>
                <a:gd name="T55" fmla="*/ 227 h 766"/>
                <a:gd name="T56" fmla="*/ 879 w 1219"/>
                <a:gd name="T57" fmla="*/ 142 h 766"/>
                <a:gd name="T58" fmla="*/ 907 w 1219"/>
                <a:gd name="T59" fmla="*/ 114 h 766"/>
                <a:gd name="T60" fmla="*/ 879 w 1219"/>
                <a:gd name="T61" fmla="*/ 0 h 766"/>
                <a:gd name="T62" fmla="*/ 765 w 1219"/>
                <a:gd name="T63" fmla="*/ 86 h 766"/>
                <a:gd name="T64" fmla="*/ 680 w 1219"/>
                <a:gd name="T65" fmla="*/ 86 h 766"/>
                <a:gd name="T66" fmla="*/ 595 w 1219"/>
                <a:gd name="T67" fmla="*/ 171 h 766"/>
                <a:gd name="T68" fmla="*/ 510 w 1219"/>
                <a:gd name="T69" fmla="*/ 142 h 766"/>
                <a:gd name="T70" fmla="*/ 425 w 1219"/>
                <a:gd name="T71" fmla="*/ 199 h 766"/>
                <a:gd name="T72" fmla="*/ 369 w 1219"/>
                <a:gd name="T73" fmla="*/ 171 h 766"/>
                <a:gd name="T74" fmla="*/ 227 w 1219"/>
                <a:gd name="T75" fmla="*/ 341 h 766"/>
                <a:gd name="T76" fmla="*/ 170 w 1219"/>
                <a:gd name="T77" fmla="*/ 312 h 766"/>
                <a:gd name="T78" fmla="*/ 142 w 1219"/>
                <a:gd name="T79" fmla="*/ 256 h 766"/>
                <a:gd name="T80" fmla="*/ 85 w 1219"/>
                <a:gd name="T81" fmla="*/ 284 h 766"/>
                <a:gd name="T82" fmla="*/ 113 w 1219"/>
                <a:gd name="T83" fmla="*/ 312 h 766"/>
                <a:gd name="T84" fmla="*/ 57 w 1219"/>
                <a:gd name="T85" fmla="*/ 426 h 766"/>
                <a:gd name="T86" fmla="*/ 0 w 1219"/>
                <a:gd name="T87" fmla="*/ 426 h 766"/>
                <a:gd name="T88" fmla="*/ 28 w 1219"/>
                <a:gd name="T89" fmla="*/ 482 h 766"/>
                <a:gd name="T90" fmla="*/ 142 w 1219"/>
                <a:gd name="T91" fmla="*/ 426 h 766"/>
                <a:gd name="T92" fmla="*/ 170 w 1219"/>
                <a:gd name="T93" fmla="*/ 596 h 766"/>
                <a:gd name="T94" fmla="*/ 255 w 1219"/>
                <a:gd name="T95" fmla="*/ 596 h 766"/>
                <a:gd name="T96" fmla="*/ 284 w 1219"/>
                <a:gd name="T97" fmla="*/ 709 h 766"/>
                <a:gd name="T98" fmla="*/ 369 w 1219"/>
                <a:gd name="T99" fmla="*/ 681 h 766"/>
                <a:gd name="T100" fmla="*/ 454 w 1219"/>
                <a:gd name="T10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766">
                  <a:moveTo>
                    <a:pt x="454" y="766"/>
                  </a:moveTo>
                  <a:lnTo>
                    <a:pt x="539" y="624"/>
                  </a:lnTo>
                  <a:lnTo>
                    <a:pt x="510" y="539"/>
                  </a:lnTo>
                  <a:lnTo>
                    <a:pt x="595" y="567"/>
                  </a:lnTo>
                  <a:lnTo>
                    <a:pt x="624" y="511"/>
                  </a:lnTo>
                  <a:lnTo>
                    <a:pt x="539" y="482"/>
                  </a:lnTo>
                  <a:lnTo>
                    <a:pt x="595" y="482"/>
                  </a:lnTo>
                  <a:lnTo>
                    <a:pt x="624" y="454"/>
                  </a:lnTo>
                  <a:lnTo>
                    <a:pt x="595" y="397"/>
                  </a:lnTo>
                  <a:lnTo>
                    <a:pt x="652" y="426"/>
                  </a:lnTo>
                  <a:lnTo>
                    <a:pt x="737" y="369"/>
                  </a:lnTo>
                  <a:lnTo>
                    <a:pt x="794" y="397"/>
                  </a:lnTo>
                  <a:lnTo>
                    <a:pt x="680" y="454"/>
                  </a:lnTo>
                  <a:lnTo>
                    <a:pt x="765" y="596"/>
                  </a:lnTo>
                  <a:lnTo>
                    <a:pt x="851" y="596"/>
                  </a:lnTo>
                  <a:lnTo>
                    <a:pt x="907" y="681"/>
                  </a:lnTo>
                  <a:lnTo>
                    <a:pt x="1021" y="653"/>
                  </a:lnTo>
                  <a:lnTo>
                    <a:pt x="1077" y="596"/>
                  </a:lnTo>
                  <a:lnTo>
                    <a:pt x="1021" y="567"/>
                  </a:lnTo>
                  <a:lnTo>
                    <a:pt x="1219" y="454"/>
                  </a:lnTo>
                  <a:lnTo>
                    <a:pt x="1191" y="397"/>
                  </a:lnTo>
                  <a:lnTo>
                    <a:pt x="1219" y="312"/>
                  </a:lnTo>
                  <a:lnTo>
                    <a:pt x="1134" y="256"/>
                  </a:lnTo>
                  <a:lnTo>
                    <a:pt x="1106" y="312"/>
                  </a:lnTo>
                  <a:lnTo>
                    <a:pt x="964" y="312"/>
                  </a:lnTo>
                  <a:lnTo>
                    <a:pt x="964" y="227"/>
                  </a:lnTo>
                  <a:lnTo>
                    <a:pt x="907" y="284"/>
                  </a:lnTo>
                  <a:lnTo>
                    <a:pt x="907" y="227"/>
                  </a:lnTo>
                  <a:lnTo>
                    <a:pt x="879" y="142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765" y="86"/>
                  </a:lnTo>
                  <a:lnTo>
                    <a:pt x="680" y="86"/>
                  </a:lnTo>
                  <a:lnTo>
                    <a:pt x="595" y="171"/>
                  </a:lnTo>
                  <a:lnTo>
                    <a:pt x="510" y="142"/>
                  </a:lnTo>
                  <a:lnTo>
                    <a:pt x="425" y="199"/>
                  </a:lnTo>
                  <a:lnTo>
                    <a:pt x="369" y="171"/>
                  </a:lnTo>
                  <a:lnTo>
                    <a:pt x="227" y="341"/>
                  </a:lnTo>
                  <a:lnTo>
                    <a:pt x="170" y="312"/>
                  </a:lnTo>
                  <a:lnTo>
                    <a:pt x="142" y="256"/>
                  </a:lnTo>
                  <a:lnTo>
                    <a:pt x="85" y="284"/>
                  </a:lnTo>
                  <a:lnTo>
                    <a:pt x="113" y="312"/>
                  </a:lnTo>
                  <a:lnTo>
                    <a:pt x="57" y="426"/>
                  </a:lnTo>
                  <a:lnTo>
                    <a:pt x="0" y="426"/>
                  </a:lnTo>
                  <a:lnTo>
                    <a:pt x="28" y="482"/>
                  </a:lnTo>
                  <a:lnTo>
                    <a:pt x="142" y="426"/>
                  </a:lnTo>
                  <a:lnTo>
                    <a:pt x="170" y="596"/>
                  </a:lnTo>
                  <a:lnTo>
                    <a:pt x="255" y="596"/>
                  </a:lnTo>
                  <a:lnTo>
                    <a:pt x="284" y="709"/>
                  </a:lnTo>
                  <a:lnTo>
                    <a:pt x="369" y="681"/>
                  </a:lnTo>
                  <a:lnTo>
                    <a:pt x="454" y="76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Freeform 24">
              <a:extLst>
                <a:ext uri="{FF2B5EF4-FFF2-40B4-BE49-F238E27FC236}">
                  <a16:creationId xmlns:a16="http://schemas.microsoft.com/office/drawing/2014/main" id="{FA5544CD-DDCB-400C-B4E6-068B624E5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885"/>
              <a:ext cx="1304" cy="822"/>
            </a:xfrm>
            <a:custGeom>
              <a:avLst/>
              <a:gdLst>
                <a:gd name="T0" fmla="*/ 482 w 1304"/>
                <a:gd name="T1" fmla="*/ 822 h 822"/>
                <a:gd name="T2" fmla="*/ 397 w 1304"/>
                <a:gd name="T3" fmla="*/ 766 h 822"/>
                <a:gd name="T4" fmla="*/ 369 w 1304"/>
                <a:gd name="T5" fmla="*/ 822 h 822"/>
                <a:gd name="T6" fmla="*/ 227 w 1304"/>
                <a:gd name="T7" fmla="*/ 822 h 822"/>
                <a:gd name="T8" fmla="*/ 227 w 1304"/>
                <a:gd name="T9" fmla="*/ 737 h 822"/>
                <a:gd name="T10" fmla="*/ 170 w 1304"/>
                <a:gd name="T11" fmla="*/ 794 h 822"/>
                <a:gd name="T12" fmla="*/ 170 w 1304"/>
                <a:gd name="T13" fmla="*/ 737 h 822"/>
                <a:gd name="T14" fmla="*/ 142 w 1304"/>
                <a:gd name="T15" fmla="*/ 652 h 822"/>
                <a:gd name="T16" fmla="*/ 170 w 1304"/>
                <a:gd name="T17" fmla="*/ 624 h 822"/>
                <a:gd name="T18" fmla="*/ 142 w 1304"/>
                <a:gd name="T19" fmla="*/ 510 h 822"/>
                <a:gd name="T20" fmla="*/ 28 w 1304"/>
                <a:gd name="T21" fmla="*/ 596 h 822"/>
                <a:gd name="T22" fmla="*/ 28 w 1304"/>
                <a:gd name="T23" fmla="*/ 539 h 822"/>
                <a:gd name="T24" fmla="*/ 0 w 1304"/>
                <a:gd name="T25" fmla="*/ 510 h 822"/>
                <a:gd name="T26" fmla="*/ 85 w 1304"/>
                <a:gd name="T27" fmla="*/ 397 h 822"/>
                <a:gd name="T28" fmla="*/ 57 w 1304"/>
                <a:gd name="T29" fmla="*/ 369 h 822"/>
                <a:gd name="T30" fmla="*/ 85 w 1304"/>
                <a:gd name="T31" fmla="*/ 312 h 822"/>
                <a:gd name="T32" fmla="*/ 57 w 1304"/>
                <a:gd name="T33" fmla="*/ 284 h 822"/>
                <a:gd name="T34" fmla="*/ 28 w 1304"/>
                <a:gd name="T35" fmla="*/ 170 h 822"/>
                <a:gd name="T36" fmla="*/ 170 w 1304"/>
                <a:gd name="T37" fmla="*/ 57 h 822"/>
                <a:gd name="T38" fmla="*/ 312 w 1304"/>
                <a:gd name="T39" fmla="*/ 57 h 822"/>
                <a:gd name="T40" fmla="*/ 397 w 1304"/>
                <a:gd name="T41" fmla="*/ 142 h 822"/>
                <a:gd name="T42" fmla="*/ 425 w 1304"/>
                <a:gd name="T43" fmla="*/ 114 h 822"/>
                <a:gd name="T44" fmla="*/ 425 w 1304"/>
                <a:gd name="T45" fmla="*/ 57 h 822"/>
                <a:gd name="T46" fmla="*/ 510 w 1304"/>
                <a:gd name="T47" fmla="*/ 57 h 822"/>
                <a:gd name="T48" fmla="*/ 539 w 1304"/>
                <a:gd name="T49" fmla="*/ 85 h 822"/>
                <a:gd name="T50" fmla="*/ 595 w 1304"/>
                <a:gd name="T51" fmla="*/ 114 h 822"/>
                <a:gd name="T52" fmla="*/ 595 w 1304"/>
                <a:gd name="T53" fmla="*/ 57 h 822"/>
                <a:gd name="T54" fmla="*/ 681 w 1304"/>
                <a:gd name="T55" fmla="*/ 0 h 822"/>
                <a:gd name="T56" fmla="*/ 737 w 1304"/>
                <a:gd name="T57" fmla="*/ 29 h 822"/>
                <a:gd name="T58" fmla="*/ 737 w 1304"/>
                <a:gd name="T59" fmla="*/ 85 h 822"/>
                <a:gd name="T60" fmla="*/ 794 w 1304"/>
                <a:gd name="T61" fmla="*/ 114 h 822"/>
                <a:gd name="T62" fmla="*/ 794 w 1304"/>
                <a:gd name="T63" fmla="*/ 170 h 822"/>
                <a:gd name="T64" fmla="*/ 822 w 1304"/>
                <a:gd name="T65" fmla="*/ 199 h 822"/>
                <a:gd name="T66" fmla="*/ 794 w 1304"/>
                <a:gd name="T67" fmla="*/ 255 h 822"/>
                <a:gd name="T68" fmla="*/ 1049 w 1304"/>
                <a:gd name="T69" fmla="*/ 170 h 822"/>
                <a:gd name="T70" fmla="*/ 1106 w 1304"/>
                <a:gd name="T71" fmla="*/ 199 h 822"/>
                <a:gd name="T72" fmla="*/ 1162 w 1304"/>
                <a:gd name="T73" fmla="*/ 142 h 822"/>
                <a:gd name="T74" fmla="*/ 1219 w 1304"/>
                <a:gd name="T75" fmla="*/ 255 h 822"/>
                <a:gd name="T76" fmla="*/ 1276 w 1304"/>
                <a:gd name="T77" fmla="*/ 227 h 822"/>
                <a:gd name="T78" fmla="*/ 1276 w 1304"/>
                <a:gd name="T79" fmla="*/ 340 h 822"/>
                <a:gd name="T80" fmla="*/ 1304 w 1304"/>
                <a:gd name="T81" fmla="*/ 369 h 822"/>
                <a:gd name="T82" fmla="*/ 1219 w 1304"/>
                <a:gd name="T83" fmla="*/ 567 h 822"/>
                <a:gd name="T84" fmla="*/ 1049 w 1304"/>
                <a:gd name="T85" fmla="*/ 567 h 822"/>
                <a:gd name="T86" fmla="*/ 851 w 1304"/>
                <a:gd name="T87" fmla="*/ 539 h 822"/>
                <a:gd name="T88" fmla="*/ 652 w 1304"/>
                <a:gd name="T89" fmla="*/ 652 h 822"/>
                <a:gd name="T90" fmla="*/ 567 w 1304"/>
                <a:gd name="T91" fmla="*/ 709 h 822"/>
                <a:gd name="T92" fmla="*/ 539 w 1304"/>
                <a:gd name="T93" fmla="*/ 794 h 822"/>
                <a:gd name="T94" fmla="*/ 482 w 1304"/>
                <a:gd name="T9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04" h="822">
                  <a:moveTo>
                    <a:pt x="482" y="822"/>
                  </a:moveTo>
                  <a:lnTo>
                    <a:pt x="397" y="766"/>
                  </a:lnTo>
                  <a:lnTo>
                    <a:pt x="369" y="822"/>
                  </a:lnTo>
                  <a:lnTo>
                    <a:pt x="227" y="822"/>
                  </a:lnTo>
                  <a:lnTo>
                    <a:pt x="227" y="737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42" y="652"/>
                  </a:lnTo>
                  <a:lnTo>
                    <a:pt x="170" y="624"/>
                  </a:lnTo>
                  <a:lnTo>
                    <a:pt x="142" y="510"/>
                  </a:lnTo>
                  <a:lnTo>
                    <a:pt x="28" y="596"/>
                  </a:lnTo>
                  <a:lnTo>
                    <a:pt x="28" y="539"/>
                  </a:lnTo>
                  <a:lnTo>
                    <a:pt x="0" y="510"/>
                  </a:lnTo>
                  <a:lnTo>
                    <a:pt x="85" y="397"/>
                  </a:lnTo>
                  <a:lnTo>
                    <a:pt x="57" y="369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8" y="170"/>
                  </a:lnTo>
                  <a:lnTo>
                    <a:pt x="170" y="57"/>
                  </a:lnTo>
                  <a:lnTo>
                    <a:pt x="312" y="57"/>
                  </a:lnTo>
                  <a:lnTo>
                    <a:pt x="397" y="142"/>
                  </a:lnTo>
                  <a:lnTo>
                    <a:pt x="425" y="114"/>
                  </a:lnTo>
                  <a:lnTo>
                    <a:pt x="425" y="57"/>
                  </a:lnTo>
                  <a:lnTo>
                    <a:pt x="510" y="57"/>
                  </a:lnTo>
                  <a:lnTo>
                    <a:pt x="539" y="85"/>
                  </a:lnTo>
                  <a:lnTo>
                    <a:pt x="595" y="114"/>
                  </a:lnTo>
                  <a:lnTo>
                    <a:pt x="595" y="57"/>
                  </a:lnTo>
                  <a:lnTo>
                    <a:pt x="681" y="0"/>
                  </a:lnTo>
                  <a:lnTo>
                    <a:pt x="737" y="29"/>
                  </a:lnTo>
                  <a:lnTo>
                    <a:pt x="737" y="85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22" y="199"/>
                  </a:lnTo>
                  <a:lnTo>
                    <a:pt x="794" y="255"/>
                  </a:lnTo>
                  <a:lnTo>
                    <a:pt x="1049" y="170"/>
                  </a:lnTo>
                  <a:lnTo>
                    <a:pt x="1106" y="199"/>
                  </a:lnTo>
                  <a:lnTo>
                    <a:pt x="1162" y="142"/>
                  </a:lnTo>
                  <a:lnTo>
                    <a:pt x="1219" y="255"/>
                  </a:lnTo>
                  <a:lnTo>
                    <a:pt x="1276" y="227"/>
                  </a:lnTo>
                  <a:lnTo>
                    <a:pt x="1276" y="340"/>
                  </a:lnTo>
                  <a:lnTo>
                    <a:pt x="1304" y="369"/>
                  </a:lnTo>
                  <a:lnTo>
                    <a:pt x="1219" y="567"/>
                  </a:lnTo>
                  <a:lnTo>
                    <a:pt x="1049" y="567"/>
                  </a:lnTo>
                  <a:lnTo>
                    <a:pt x="851" y="539"/>
                  </a:lnTo>
                  <a:lnTo>
                    <a:pt x="652" y="652"/>
                  </a:lnTo>
                  <a:lnTo>
                    <a:pt x="567" y="709"/>
                  </a:lnTo>
                  <a:lnTo>
                    <a:pt x="539" y="794"/>
                  </a:lnTo>
                  <a:lnTo>
                    <a:pt x="482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53" name="Group 25">
            <a:extLst>
              <a:ext uri="{FF2B5EF4-FFF2-40B4-BE49-F238E27FC236}">
                <a16:creationId xmlns:a16="http://schemas.microsoft.com/office/drawing/2014/main" id="{18FCD035-1C1F-489C-A8FD-3CB72C9BA9C8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6940550"/>
            <a:ext cx="530225" cy="133350"/>
            <a:chOff x="472" y="2387"/>
            <a:chExt cx="334" cy="84"/>
          </a:xfrm>
        </p:grpSpPr>
        <p:sp>
          <p:nvSpPr>
            <p:cNvPr id="22554" name="WordArt 26">
              <a:extLst>
                <a:ext uri="{FF2B5EF4-FFF2-40B4-BE49-F238E27FC236}">
                  <a16:creationId xmlns:a16="http://schemas.microsoft.com/office/drawing/2014/main" id="{FDD2ED3A-1826-4487-BB11-CE881504DC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38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かほく市</a:t>
              </a:r>
            </a:p>
          </p:txBody>
        </p:sp>
        <p:sp>
          <p:nvSpPr>
            <p:cNvPr id="22555" name="WordArt 27">
              <a:extLst>
                <a:ext uri="{FF2B5EF4-FFF2-40B4-BE49-F238E27FC236}">
                  <a16:creationId xmlns:a16="http://schemas.microsoft.com/office/drawing/2014/main" id="{6CEE3232-AEBC-4D7B-B072-410CE6029D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38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かほく市</a:t>
              </a:r>
            </a:p>
          </p:txBody>
        </p:sp>
      </p:grpSp>
      <p:grpSp>
        <p:nvGrpSpPr>
          <p:cNvPr id="22556" name="Group 28">
            <a:extLst>
              <a:ext uri="{FF2B5EF4-FFF2-40B4-BE49-F238E27FC236}">
                <a16:creationId xmlns:a16="http://schemas.microsoft.com/office/drawing/2014/main" id="{E2BFF41B-E0CA-413A-833E-756B012CBFB8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8470900"/>
            <a:ext cx="396875" cy="133350"/>
            <a:chOff x="925" y="2387"/>
            <a:chExt cx="250" cy="84"/>
          </a:xfrm>
        </p:grpSpPr>
        <p:sp>
          <p:nvSpPr>
            <p:cNvPr id="22557" name="WordArt 29">
              <a:extLst>
                <a:ext uri="{FF2B5EF4-FFF2-40B4-BE49-F238E27FC236}">
                  <a16:creationId xmlns:a16="http://schemas.microsoft.com/office/drawing/2014/main" id="{191A3EFA-D3F6-485B-B549-8FE959F25F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金沢市</a:t>
              </a:r>
            </a:p>
          </p:txBody>
        </p:sp>
        <p:sp>
          <p:nvSpPr>
            <p:cNvPr id="22558" name="WordArt 30">
              <a:extLst>
                <a:ext uri="{FF2B5EF4-FFF2-40B4-BE49-F238E27FC236}">
                  <a16:creationId xmlns:a16="http://schemas.microsoft.com/office/drawing/2014/main" id="{426D8208-556E-4882-9FC3-2530F0DDCD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金沢市</a:t>
              </a:r>
            </a:p>
          </p:txBody>
        </p:sp>
      </p:grpSp>
      <p:grpSp>
        <p:nvGrpSpPr>
          <p:cNvPr id="22559" name="Group 31">
            <a:extLst>
              <a:ext uri="{FF2B5EF4-FFF2-40B4-BE49-F238E27FC236}">
                <a16:creationId xmlns:a16="http://schemas.microsoft.com/office/drawing/2014/main" id="{855A6063-E76A-4486-913F-7099AEBE4AA2}"/>
              </a:ext>
            </a:extLst>
          </p:cNvPr>
          <p:cNvGrpSpPr>
            <a:grpSpLocks/>
          </p:cNvGrpSpPr>
          <p:nvPr/>
        </p:nvGrpSpPr>
        <p:grpSpPr bwMode="auto">
          <a:xfrm>
            <a:off x="2774950" y="10361613"/>
            <a:ext cx="396875" cy="133350"/>
            <a:chOff x="925" y="2531"/>
            <a:chExt cx="250" cy="84"/>
          </a:xfrm>
        </p:grpSpPr>
        <p:sp>
          <p:nvSpPr>
            <p:cNvPr id="22560" name="WordArt 32">
              <a:extLst>
                <a:ext uri="{FF2B5EF4-FFF2-40B4-BE49-F238E27FC236}">
                  <a16:creationId xmlns:a16="http://schemas.microsoft.com/office/drawing/2014/main" id="{BFEBBFE0-0573-4A7B-ABBB-A2DE2898AE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小松市</a:t>
              </a:r>
            </a:p>
          </p:txBody>
        </p:sp>
        <p:sp>
          <p:nvSpPr>
            <p:cNvPr id="22561" name="WordArt 33">
              <a:extLst>
                <a:ext uri="{FF2B5EF4-FFF2-40B4-BE49-F238E27FC236}">
                  <a16:creationId xmlns:a16="http://schemas.microsoft.com/office/drawing/2014/main" id="{56D2E91B-B731-4B0F-9BA3-CFD9E3A5BD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小松市</a:t>
              </a:r>
            </a:p>
          </p:txBody>
        </p:sp>
      </p:grpSp>
      <p:grpSp>
        <p:nvGrpSpPr>
          <p:cNvPr id="22562" name="Group 34">
            <a:extLst>
              <a:ext uri="{FF2B5EF4-FFF2-40B4-BE49-F238E27FC236}">
                <a16:creationId xmlns:a16="http://schemas.microsoft.com/office/drawing/2014/main" id="{4C03487D-2463-4115-9B3F-90C78178DDEC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8740775"/>
            <a:ext cx="530225" cy="133350"/>
            <a:chOff x="450" y="2727"/>
            <a:chExt cx="334" cy="84"/>
          </a:xfrm>
        </p:grpSpPr>
        <p:sp>
          <p:nvSpPr>
            <p:cNvPr id="22563" name="WordArt 35">
              <a:extLst>
                <a:ext uri="{FF2B5EF4-FFF2-40B4-BE49-F238E27FC236}">
                  <a16:creationId xmlns:a16="http://schemas.microsoft.com/office/drawing/2014/main" id="{F130095C-2004-4936-B8DE-2E178E0587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野々市市</a:t>
              </a:r>
            </a:p>
          </p:txBody>
        </p:sp>
        <p:sp>
          <p:nvSpPr>
            <p:cNvPr id="22564" name="WordArt 36">
              <a:extLst>
                <a:ext uri="{FF2B5EF4-FFF2-40B4-BE49-F238E27FC236}">
                  <a16:creationId xmlns:a16="http://schemas.microsoft.com/office/drawing/2014/main" id="{D652C80B-076E-42A6-83C1-1607BAE9F9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野々市市</a:t>
              </a:r>
            </a:p>
          </p:txBody>
        </p:sp>
      </p:grpSp>
      <p:grpSp>
        <p:nvGrpSpPr>
          <p:cNvPr id="22565" name="Group 37">
            <a:extLst>
              <a:ext uri="{FF2B5EF4-FFF2-40B4-BE49-F238E27FC236}">
                <a16:creationId xmlns:a16="http://schemas.microsoft.com/office/drawing/2014/main" id="{31A3E8CA-E637-4B45-9015-66DA29B6C9E6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909638"/>
            <a:ext cx="396875" cy="133350"/>
            <a:chOff x="903" y="2727"/>
            <a:chExt cx="250" cy="84"/>
          </a:xfrm>
        </p:grpSpPr>
        <p:sp>
          <p:nvSpPr>
            <p:cNvPr id="22566" name="WordArt 38">
              <a:extLst>
                <a:ext uri="{FF2B5EF4-FFF2-40B4-BE49-F238E27FC236}">
                  <a16:creationId xmlns:a16="http://schemas.microsoft.com/office/drawing/2014/main" id="{712729ED-105F-4EE4-AD6A-9FA80E4EE1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珠洲市</a:t>
              </a:r>
            </a:p>
          </p:txBody>
        </p:sp>
        <p:sp>
          <p:nvSpPr>
            <p:cNvPr id="22567" name="WordArt 39">
              <a:extLst>
                <a:ext uri="{FF2B5EF4-FFF2-40B4-BE49-F238E27FC236}">
                  <a16:creationId xmlns:a16="http://schemas.microsoft.com/office/drawing/2014/main" id="{71CEC31E-30FD-423A-B875-66AB7979BB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4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珠洲市</a:t>
              </a:r>
            </a:p>
          </p:txBody>
        </p:sp>
      </p:grpSp>
      <p:grpSp>
        <p:nvGrpSpPr>
          <p:cNvPr id="22568" name="Group 40">
            <a:extLst>
              <a:ext uri="{FF2B5EF4-FFF2-40B4-BE49-F238E27FC236}">
                <a16:creationId xmlns:a16="http://schemas.microsoft.com/office/drawing/2014/main" id="{C2924951-EB6F-40BC-97F2-23D5C9265BC2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6175375"/>
            <a:ext cx="530225" cy="133350"/>
            <a:chOff x="450" y="2871"/>
            <a:chExt cx="334" cy="84"/>
          </a:xfrm>
        </p:grpSpPr>
        <p:sp>
          <p:nvSpPr>
            <p:cNvPr id="22569" name="WordArt 41">
              <a:extLst>
                <a:ext uri="{FF2B5EF4-FFF2-40B4-BE49-F238E27FC236}">
                  <a16:creationId xmlns:a16="http://schemas.microsoft.com/office/drawing/2014/main" id="{2009C9D4-5979-435E-AA52-68FBE8DC66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" y="287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宝達志水町</a:t>
              </a:r>
            </a:p>
          </p:txBody>
        </p:sp>
        <p:sp>
          <p:nvSpPr>
            <p:cNvPr id="22570" name="WordArt 42">
              <a:extLst>
                <a:ext uri="{FF2B5EF4-FFF2-40B4-BE49-F238E27FC236}">
                  <a16:creationId xmlns:a16="http://schemas.microsoft.com/office/drawing/2014/main" id="{7CC0C74B-8DF7-4782-9D72-7AB81897A9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" y="287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宝達志水町</a:t>
              </a:r>
            </a:p>
          </p:txBody>
        </p:sp>
      </p:grpSp>
      <p:grpSp>
        <p:nvGrpSpPr>
          <p:cNvPr id="22571" name="Group 43">
            <a:extLst>
              <a:ext uri="{FF2B5EF4-FFF2-40B4-BE49-F238E27FC236}">
                <a16:creationId xmlns:a16="http://schemas.microsoft.com/office/drawing/2014/main" id="{BE5B6BF3-54B7-4743-BA9E-A14E9FEBDFB5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5410200"/>
            <a:ext cx="396875" cy="133350"/>
            <a:chOff x="903" y="2871"/>
            <a:chExt cx="250" cy="84"/>
          </a:xfrm>
        </p:grpSpPr>
        <p:sp>
          <p:nvSpPr>
            <p:cNvPr id="22572" name="WordArt 44">
              <a:extLst>
                <a:ext uri="{FF2B5EF4-FFF2-40B4-BE49-F238E27FC236}">
                  <a16:creationId xmlns:a16="http://schemas.microsoft.com/office/drawing/2014/main" id="{15A01326-842A-47B3-91AB-7411CB67F9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羽咋市</a:t>
              </a:r>
            </a:p>
          </p:txBody>
        </p:sp>
        <p:sp>
          <p:nvSpPr>
            <p:cNvPr id="22573" name="WordArt 45">
              <a:extLst>
                <a:ext uri="{FF2B5EF4-FFF2-40B4-BE49-F238E27FC236}">
                  <a16:creationId xmlns:a16="http://schemas.microsoft.com/office/drawing/2014/main" id="{8B8CCD84-8D85-42D8-A1B4-A89CB4628F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4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羽咋市</a:t>
              </a:r>
            </a:p>
          </p:txBody>
        </p:sp>
      </p:grpSp>
      <p:grpSp>
        <p:nvGrpSpPr>
          <p:cNvPr id="22574" name="Group 46">
            <a:extLst>
              <a:ext uri="{FF2B5EF4-FFF2-40B4-BE49-F238E27FC236}">
                <a16:creationId xmlns:a16="http://schemas.microsoft.com/office/drawing/2014/main" id="{3AD91C4A-13CD-442F-94DD-0EF29BAA0919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5005388"/>
            <a:ext cx="530225" cy="133350"/>
            <a:chOff x="494" y="3067"/>
            <a:chExt cx="334" cy="84"/>
          </a:xfrm>
        </p:grpSpPr>
        <p:sp>
          <p:nvSpPr>
            <p:cNvPr id="22575" name="WordArt 47">
              <a:extLst>
                <a:ext uri="{FF2B5EF4-FFF2-40B4-BE49-F238E27FC236}">
                  <a16:creationId xmlns:a16="http://schemas.microsoft.com/office/drawing/2014/main" id="{9F39E4FF-6307-43A5-B8B3-A5BB44AFFC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4" y="30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中能登町</a:t>
              </a:r>
            </a:p>
          </p:txBody>
        </p:sp>
        <p:sp>
          <p:nvSpPr>
            <p:cNvPr id="22576" name="WordArt 48">
              <a:extLst>
                <a:ext uri="{FF2B5EF4-FFF2-40B4-BE49-F238E27FC236}">
                  <a16:creationId xmlns:a16="http://schemas.microsoft.com/office/drawing/2014/main" id="{6B7D99E7-E388-4598-BE64-EF33FC5C1B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5" y="30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中能登町</a:t>
              </a:r>
            </a:p>
          </p:txBody>
        </p:sp>
      </p:grpSp>
      <p:grpSp>
        <p:nvGrpSpPr>
          <p:cNvPr id="22577" name="Group 49">
            <a:extLst>
              <a:ext uri="{FF2B5EF4-FFF2-40B4-BE49-F238E27FC236}">
                <a16:creationId xmlns:a16="http://schemas.microsoft.com/office/drawing/2014/main" id="{9B954AAF-750C-4219-823D-9E67420662FB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9415463"/>
            <a:ext cx="396875" cy="133350"/>
            <a:chOff x="685" y="5106"/>
            <a:chExt cx="250" cy="84"/>
          </a:xfrm>
        </p:grpSpPr>
        <p:sp>
          <p:nvSpPr>
            <p:cNvPr id="22578" name="WordArt 50">
              <a:extLst>
                <a:ext uri="{FF2B5EF4-FFF2-40B4-BE49-F238E27FC236}">
                  <a16:creationId xmlns:a16="http://schemas.microsoft.com/office/drawing/2014/main" id="{1CEA7A60-1577-4125-B1E5-5A1A098E63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1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能美市</a:t>
              </a:r>
            </a:p>
          </p:txBody>
        </p:sp>
        <p:sp>
          <p:nvSpPr>
            <p:cNvPr id="22579" name="WordArt 51">
              <a:extLst>
                <a:ext uri="{FF2B5EF4-FFF2-40B4-BE49-F238E27FC236}">
                  <a16:creationId xmlns:a16="http://schemas.microsoft.com/office/drawing/2014/main" id="{AB9CD149-A86F-4536-8644-87FE469607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1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能美市</a:t>
              </a:r>
            </a:p>
          </p:txBody>
        </p:sp>
      </p:grpSp>
      <p:grpSp>
        <p:nvGrpSpPr>
          <p:cNvPr id="22580" name="Group 52">
            <a:extLst>
              <a:ext uri="{FF2B5EF4-FFF2-40B4-BE49-F238E27FC236}">
                <a16:creationId xmlns:a16="http://schemas.microsoft.com/office/drawing/2014/main" id="{CC88DC94-F1A0-4F11-94E7-2EB11F87D2BC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7345363"/>
            <a:ext cx="396875" cy="133350"/>
            <a:chOff x="685" y="5250"/>
            <a:chExt cx="250" cy="84"/>
          </a:xfrm>
        </p:grpSpPr>
        <p:sp>
          <p:nvSpPr>
            <p:cNvPr id="22581" name="WordArt 53">
              <a:extLst>
                <a:ext uri="{FF2B5EF4-FFF2-40B4-BE49-F238E27FC236}">
                  <a16:creationId xmlns:a16="http://schemas.microsoft.com/office/drawing/2014/main" id="{32BA14FA-8621-4CA5-B4BF-E80FA4F853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津幡町</a:t>
              </a:r>
            </a:p>
          </p:txBody>
        </p:sp>
        <p:sp>
          <p:nvSpPr>
            <p:cNvPr id="22582" name="WordArt 54">
              <a:extLst>
                <a:ext uri="{FF2B5EF4-FFF2-40B4-BE49-F238E27FC236}">
                  <a16:creationId xmlns:a16="http://schemas.microsoft.com/office/drawing/2014/main" id="{D0A2E2B3-F384-4754-B75D-7E72535F7D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津幡町</a:t>
              </a:r>
            </a:p>
          </p:txBody>
        </p:sp>
      </p:grpSp>
      <p:grpSp>
        <p:nvGrpSpPr>
          <p:cNvPr id="22583" name="Group 55">
            <a:extLst>
              <a:ext uri="{FF2B5EF4-FFF2-40B4-BE49-F238E27FC236}">
                <a16:creationId xmlns:a16="http://schemas.microsoft.com/office/drawing/2014/main" id="{47DF3F34-6DB0-4DB4-BB36-9632E52FF2F3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4105275"/>
            <a:ext cx="396875" cy="133350"/>
            <a:chOff x="925" y="3407"/>
            <a:chExt cx="250" cy="84"/>
          </a:xfrm>
        </p:grpSpPr>
        <p:sp>
          <p:nvSpPr>
            <p:cNvPr id="22584" name="WordArt 56">
              <a:extLst>
                <a:ext uri="{FF2B5EF4-FFF2-40B4-BE49-F238E27FC236}">
                  <a16:creationId xmlns:a16="http://schemas.microsoft.com/office/drawing/2014/main" id="{4C043D2D-14A4-4AA6-ACD9-15CA5509D9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志賀町</a:t>
              </a:r>
            </a:p>
          </p:txBody>
        </p:sp>
        <p:sp>
          <p:nvSpPr>
            <p:cNvPr id="22585" name="WordArt 57">
              <a:extLst>
                <a:ext uri="{FF2B5EF4-FFF2-40B4-BE49-F238E27FC236}">
                  <a16:creationId xmlns:a16="http://schemas.microsoft.com/office/drawing/2014/main" id="{4DA22CCF-9B3B-4563-85E2-CC0183045B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志賀町</a:t>
              </a:r>
            </a:p>
          </p:txBody>
        </p:sp>
      </p:grpSp>
      <p:grpSp>
        <p:nvGrpSpPr>
          <p:cNvPr id="22586" name="Group 58">
            <a:extLst>
              <a:ext uri="{FF2B5EF4-FFF2-40B4-BE49-F238E27FC236}">
                <a16:creationId xmlns:a16="http://schemas.microsoft.com/office/drawing/2014/main" id="{3125D89A-378E-463F-BBA5-478E80D4F4FE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1900238"/>
            <a:ext cx="396875" cy="133350"/>
            <a:chOff x="925" y="3551"/>
            <a:chExt cx="250" cy="84"/>
          </a:xfrm>
        </p:grpSpPr>
        <p:sp>
          <p:nvSpPr>
            <p:cNvPr id="22587" name="WordArt 59">
              <a:extLst>
                <a:ext uri="{FF2B5EF4-FFF2-40B4-BE49-F238E27FC236}">
                  <a16:creationId xmlns:a16="http://schemas.microsoft.com/office/drawing/2014/main" id="{D25DBBE9-DA45-4990-8841-1D1C3FC234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5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能登町</a:t>
              </a:r>
            </a:p>
          </p:txBody>
        </p:sp>
        <p:sp>
          <p:nvSpPr>
            <p:cNvPr id="22588" name="WordArt 60">
              <a:extLst>
                <a:ext uri="{FF2B5EF4-FFF2-40B4-BE49-F238E27FC236}">
                  <a16:creationId xmlns:a16="http://schemas.microsoft.com/office/drawing/2014/main" id="{64FC6F2B-DC51-4F98-8811-B42940FB55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5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能登町</a:t>
              </a:r>
            </a:p>
          </p:txBody>
        </p:sp>
      </p:grpSp>
      <p:grpSp>
        <p:nvGrpSpPr>
          <p:cNvPr id="22589" name="Group 61">
            <a:extLst>
              <a:ext uri="{FF2B5EF4-FFF2-40B4-BE49-F238E27FC236}">
                <a16:creationId xmlns:a16="http://schemas.microsoft.com/office/drawing/2014/main" id="{F090C92C-C827-483D-8975-770C887DFCCA}"/>
              </a:ext>
            </a:extLst>
          </p:cNvPr>
          <p:cNvGrpSpPr>
            <a:grpSpLocks/>
          </p:cNvGrpSpPr>
          <p:nvPr/>
        </p:nvGrpSpPr>
        <p:grpSpPr bwMode="auto">
          <a:xfrm>
            <a:off x="5970588" y="4375150"/>
            <a:ext cx="396875" cy="133350"/>
            <a:chOff x="1335" y="2387"/>
            <a:chExt cx="250" cy="84"/>
          </a:xfrm>
        </p:grpSpPr>
        <p:sp>
          <p:nvSpPr>
            <p:cNvPr id="22590" name="WordArt 62">
              <a:extLst>
                <a:ext uri="{FF2B5EF4-FFF2-40B4-BE49-F238E27FC236}">
                  <a16:creationId xmlns:a16="http://schemas.microsoft.com/office/drawing/2014/main" id="{4E61EE87-CFA2-4FE8-8702-94BD52E813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七尾市</a:t>
              </a:r>
            </a:p>
          </p:txBody>
        </p:sp>
        <p:sp>
          <p:nvSpPr>
            <p:cNvPr id="22591" name="WordArt 63">
              <a:extLst>
                <a:ext uri="{FF2B5EF4-FFF2-40B4-BE49-F238E27FC236}">
                  <a16:creationId xmlns:a16="http://schemas.microsoft.com/office/drawing/2014/main" id="{B72E47F3-1DDE-47AF-84FF-26EC92BAEE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七尾市</a:t>
              </a:r>
            </a:p>
          </p:txBody>
        </p:sp>
      </p:grpSp>
      <p:grpSp>
        <p:nvGrpSpPr>
          <p:cNvPr id="22592" name="Group 64">
            <a:extLst>
              <a:ext uri="{FF2B5EF4-FFF2-40B4-BE49-F238E27FC236}">
                <a16:creationId xmlns:a16="http://schemas.microsoft.com/office/drawing/2014/main" id="{1C94B657-A944-40F3-A4AB-BE7377E96787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2079625"/>
            <a:ext cx="396875" cy="133350"/>
            <a:chOff x="1335" y="2531"/>
            <a:chExt cx="250" cy="84"/>
          </a:xfrm>
        </p:grpSpPr>
        <p:sp>
          <p:nvSpPr>
            <p:cNvPr id="22593" name="WordArt 65">
              <a:extLst>
                <a:ext uri="{FF2B5EF4-FFF2-40B4-BE49-F238E27FC236}">
                  <a16:creationId xmlns:a16="http://schemas.microsoft.com/office/drawing/2014/main" id="{DDC3457B-E8D9-4889-A0C5-8B01F6FB57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輪島市</a:t>
              </a:r>
            </a:p>
          </p:txBody>
        </p:sp>
        <p:sp>
          <p:nvSpPr>
            <p:cNvPr id="22594" name="WordArt 66">
              <a:extLst>
                <a:ext uri="{FF2B5EF4-FFF2-40B4-BE49-F238E27FC236}">
                  <a16:creationId xmlns:a16="http://schemas.microsoft.com/office/drawing/2014/main" id="{7C254EB5-331E-4A7C-BE23-635B755E7C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輪島市</a:t>
              </a:r>
            </a:p>
          </p:txBody>
        </p:sp>
      </p:grpSp>
      <p:grpSp>
        <p:nvGrpSpPr>
          <p:cNvPr id="22595" name="Group 67">
            <a:extLst>
              <a:ext uri="{FF2B5EF4-FFF2-40B4-BE49-F238E27FC236}">
                <a16:creationId xmlns:a16="http://schemas.microsoft.com/office/drawing/2014/main" id="{7941263A-1E0F-4CA6-A641-09613767964A}"/>
              </a:ext>
            </a:extLst>
          </p:cNvPr>
          <p:cNvGrpSpPr>
            <a:grpSpLocks/>
          </p:cNvGrpSpPr>
          <p:nvPr/>
        </p:nvGrpSpPr>
        <p:grpSpPr bwMode="auto">
          <a:xfrm>
            <a:off x="1965325" y="10766425"/>
            <a:ext cx="396875" cy="133350"/>
            <a:chOff x="1051" y="4766"/>
            <a:chExt cx="250" cy="84"/>
          </a:xfrm>
        </p:grpSpPr>
        <p:sp>
          <p:nvSpPr>
            <p:cNvPr id="22596" name="WordArt 68">
              <a:extLst>
                <a:ext uri="{FF2B5EF4-FFF2-40B4-BE49-F238E27FC236}">
                  <a16:creationId xmlns:a16="http://schemas.microsoft.com/office/drawing/2014/main" id="{39CE98C4-FFCA-45FE-BDB8-2D254B8322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1" y="47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加賀市</a:t>
              </a:r>
            </a:p>
          </p:txBody>
        </p:sp>
        <p:sp>
          <p:nvSpPr>
            <p:cNvPr id="22597" name="WordArt 69">
              <a:extLst>
                <a:ext uri="{FF2B5EF4-FFF2-40B4-BE49-F238E27FC236}">
                  <a16:creationId xmlns:a16="http://schemas.microsoft.com/office/drawing/2014/main" id="{A58B693E-D5FF-4343-B7B1-59BDA8430F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47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加賀市</a:t>
              </a:r>
            </a:p>
          </p:txBody>
        </p:sp>
      </p:grpSp>
      <p:grpSp>
        <p:nvGrpSpPr>
          <p:cNvPr id="22598" name="Group 70">
            <a:extLst>
              <a:ext uri="{FF2B5EF4-FFF2-40B4-BE49-F238E27FC236}">
                <a16:creationId xmlns:a16="http://schemas.microsoft.com/office/drawing/2014/main" id="{303FB361-D248-47DE-BA70-4005D6860CEA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10810875"/>
            <a:ext cx="396875" cy="133350"/>
            <a:chOff x="1051" y="4910"/>
            <a:chExt cx="250" cy="84"/>
          </a:xfrm>
        </p:grpSpPr>
        <p:sp>
          <p:nvSpPr>
            <p:cNvPr id="22599" name="WordArt 71">
              <a:extLst>
                <a:ext uri="{FF2B5EF4-FFF2-40B4-BE49-F238E27FC236}">
                  <a16:creationId xmlns:a16="http://schemas.microsoft.com/office/drawing/2014/main" id="{E184CB80-0A5A-473E-ABBE-59AF3372C2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1" y="49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白山市</a:t>
              </a:r>
            </a:p>
          </p:txBody>
        </p:sp>
        <p:sp>
          <p:nvSpPr>
            <p:cNvPr id="22600" name="WordArt 72">
              <a:extLst>
                <a:ext uri="{FF2B5EF4-FFF2-40B4-BE49-F238E27FC236}">
                  <a16:creationId xmlns:a16="http://schemas.microsoft.com/office/drawing/2014/main" id="{BC6C9451-6A13-4CEC-896F-7E6F2BCB7D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49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白山市</a:t>
              </a:r>
            </a:p>
          </p:txBody>
        </p:sp>
      </p:grpSp>
      <p:grpSp>
        <p:nvGrpSpPr>
          <p:cNvPr id="22601" name="Group 73">
            <a:extLst>
              <a:ext uri="{FF2B5EF4-FFF2-40B4-BE49-F238E27FC236}">
                <a16:creationId xmlns:a16="http://schemas.microsoft.com/office/drawing/2014/main" id="{7CE68227-63EE-4429-867A-1A60F8ED2572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9101138"/>
            <a:ext cx="396875" cy="133350"/>
            <a:chOff x="1095" y="5106"/>
            <a:chExt cx="250" cy="84"/>
          </a:xfrm>
        </p:grpSpPr>
        <p:sp>
          <p:nvSpPr>
            <p:cNvPr id="22602" name="WordArt 74">
              <a:extLst>
                <a:ext uri="{FF2B5EF4-FFF2-40B4-BE49-F238E27FC236}">
                  <a16:creationId xmlns:a16="http://schemas.microsoft.com/office/drawing/2014/main" id="{5A940FBB-68E8-4C08-9DE5-E0DE47F337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5" y="51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川北町</a:t>
              </a:r>
            </a:p>
          </p:txBody>
        </p:sp>
        <p:sp>
          <p:nvSpPr>
            <p:cNvPr id="22603" name="WordArt 75">
              <a:extLst>
                <a:ext uri="{FF2B5EF4-FFF2-40B4-BE49-F238E27FC236}">
                  <a16:creationId xmlns:a16="http://schemas.microsoft.com/office/drawing/2014/main" id="{9C5303E5-2EE1-4D62-87A4-9656263FD0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51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川北町</a:t>
              </a:r>
            </a:p>
          </p:txBody>
        </p:sp>
      </p:grpSp>
      <p:grpSp>
        <p:nvGrpSpPr>
          <p:cNvPr id="22604" name="Group 76">
            <a:extLst>
              <a:ext uri="{FF2B5EF4-FFF2-40B4-BE49-F238E27FC236}">
                <a16:creationId xmlns:a16="http://schemas.microsoft.com/office/drawing/2014/main" id="{153A8166-45C6-4AA2-9DC7-96884BBD98D7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7526338"/>
            <a:ext cx="396875" cy="133350"/>
            <a:chOff x="1095" y="5250"/>
            <a:chExt cx="250" cy="84"/>
          </a:xfrm>
        </p:grpSpPr>
        <p:sp>
          <p:nvSpPr>
            <p:cNvPr id="22605" name="WordArt 77">
              <a:extLst>
                <a:ext uri="{FF2B5EF4-FFF2-40B4-BE49-F238E27FC236}">
                  <a16:creationId xmlns:a16="http://schemas.microsoft.com/office/drawing/2014/main" id="{80A9E680-5F10-46ED-AEF1-E5B421EB00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5" y="5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内灘町</a:t>
              </a:r>
            </a:p>
          </p:txBody>
        </p:sp>
        <p:sp>
          <p:nvSpPr>
            <p:cNvPr id="22606" name="WordArt 78">
              <a:extLst>
                <a:ext uri="{FF2B5EF4-FFF2-40B4-BE49-F238E27FC236}">
                  <a16:creationId xmlns:a16="http://schemas.microsoft.com/office/drawing/2014/main" id="{17BA6813-30C5-4846-9D69-2DC91F530A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5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内灘町</a:t>
              </a:r>
            </a:p>
          </p:txBody>
        </p:sp>
      </p:grpSp>
      <p:grpSp>
        <p:nvGrpSpPr>
          <p:cNvPr id="22607" name="Group 79">
            <a:extLst>
              <a:ext uri="{FF2B5EF4-FFF2-40B4-BE49-F238E27FC236}">
                <a16:creationId xmlns:a16="http://schemas.microsoft.com/office/drawing/2014/main" id="{06DBA1FA-5673-4507-8154-FA793990C333}"/>
              </a:ext>
            </a:extLst>
          </p:cNvPr>
          <p:cNvGrpSpPr>
            <a:grpSpLocks/>
          </p:cNvGrpSpPr>
          <p:nvPr/>
        </p:nvGrpSpPr>
        <p:grpSpPr bwMode="auto">
          <a:xfrm>
            <a:off x="5656263" y="2800350"/>
            <a:ext cx="396875" cy="133350"/>
            <a:chOff x="1335" y="3407"/>
            <a:chExt cx="250" cy="84"/>
          </a:xfrm>
        </p:grpSpPr>
        <p:sp>
          <p:nvSpPr>
            <p:cNvPr id="22608" name="WordArt 80">
              <a:extLst>
                <a:ext uri="{FF2B5EF4-FFF2-40B4-BE49-F238E27FC236}">
                  <a16:creationId xmlns:a16="http://schemas.microsoft.com/office/drawing/2014/main" id="{0D903F20-A44F-4625-977E-262D5A10CE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穴水町</a:t>
              </a:r>
            </a:p>
          </p:txBody>
        </p:sp>
        <p:sp>
          <p:nvSpPr>
            <p:cNvPr id="22609" name="WordArt 81">
              <a:extLst>
                <a:ext uri="{FF2B5EF4-FFF2-40B4-BE49-F238E27FC236}">
                  <a16:creationId xmlns:a16="http://schemas.microsoft.com/office/drawing/2014/main" id="{01AFDD90-3151-4B1D-8AFC-E2EDD85F52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穴水町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6" name="Group 4">
            <a:extLst>
              <a:ext uri="{FF2B5EF4-FFF2-40B4-BE49-F238E27FC236}">
                <a16:creationId xmlns:a16="http://schemas.microsoft.com/office/drawing/2014/main" id="{28FA7B16-2650-4553-8A83-A575D5542F0B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369888"/>
            <a:ext cx="7470775" cy="12241212"/>
            <a:chOff x="813" y="233"/>
            <a:chExt cx="4706" cy="7711"/>
          </a:xfrm>
        </p:grpSpPr>
        <p:sp>
          <p:nvSpPr>
            <p:cNvPr id="23557" name="Freeform 5">
              <a:extLst>
                <a:ext uri="{FF2B5EF4-FFF2-40B4-BE49-F238E27FC236}">
                  <a16:creationId xmlns:a16="http://schemas.microsoft.com/office/drawing/2014/main" id="{81184866-3689-4A83-A394-FACA828AD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5733"/>
              <a:ext cx="511" cy="113"/>
            </a:xfrm>
            <a:custGeom>
              <a:avLst/>
              <a:gdLst>
                <a:gd name="T0" fmla="*/ 0 w 511"/>
                <a:gd name="T1" fmla="*/ 113 h 113"/>
                <a:gd name="T2" fmla="*/ 511 w 511"/>
                <a:gd name="T3" fmla="*/ 113 h 113"/>
                <a:gd name="T4" fmla="*/ 511 w 511"/>
                <a:gd name="T5" fmla="*/ 57 h 113"/>
                <a:gd name="T6" fmla="*/ 340 w 511"/>
                <a:gd name="T7" fmla="*/ 57 h 113"/>
                <a:gd name="T8" fmla="*/ 340 w 511"/>
                <a:gd name="T9" fmla="*/ 0 h 113"/>
                <a:gd name="T10" fmla="*/ 227 w 511"/>
                <a:gd name="T11" fmla="*/ 0 h 113"/>
                <a:gd name="T12" fmla="*/ 57 w 511"/>
                <a:gd name="T13" fmla="*/ 0 h 113"/>
                <a:gd name="T14" fmla="*/ 57 w 511"/>
                <a:gd name="T15" fmla="*/ 57 h 113"/>
                <a:gd name="T16" fmla="*/ 0 w 511"/>
                <a:gd name="T17" fmla="*/ 57 h 113"/>
                <a:gd name="T18" fmla="*/ 0 w 511"/>
                <a:gd name="T1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1" h="113">
                  <a:moveTo>
                    <a:pt x="0" y="113"/>
                  </a:moveTo>
                  <a:lnTo>
                    <a:pt x="511" y="113"/>
                  </a:lnTo>
                  <a:lnTo>
                    <a:pt x="511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8" name="Freeform 6">
              <a:extLst>
                <a:ext uri="{FF2B5EF4-FFF2-40B4-BE49-F238E27FC236}">
                  <a16:creationId xmlns:a16="http://schemas.microsoft.com/office/drawing/2014/main" id="{5958E2F2-2BE2-4264-8673-94D233618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5790"/>
              <a:ext cx="851" cy="397"/>
            </a:xfrm>
            <a:custGeom>
              <a:avLst/>
              <a:gdLst>
                <a:gd name="T0" fmla="*/ 794 w 851"/>
                <a:gd name="T1" fmla="*/ 56 h 397"/>
                <a:gd name="T2" fmla="*/ 227 w 851"/>
                <a:gd name="T3" fmla="*/ 56 h 397"/>
                <a:gd name="T4" fmla="*/ 227 w 851"/>
                <a:gd name="T5" fmla="*/ 0 h 397"/>
                <a:gd name="T6" fmla="*/ 114 w 851"/>
                <a:gd name="T7" fmla="*/ 0 h 397"/>
                <a:gd name="T8" fmla="*/ 114 w 851"/>
                <a:gd name="T9" fmla="*/ 56 h 397"/>
                <a:gd name="T10" fmla="*/ 57 w 851"/>
                <a:gd name="T11" fmla="*/ 56 h 397"/>
                <a:gd name="T12" fmla="*/ 57 w 851"/>
                <a:gd name="T13" fmla="*/ 113 h 397"/>
                <a:gd name="T14" fmla="*/ 0 w 851"/>
                <a:gd name="T15" fmla="*/ 113 h 397"/>
                <a:gd name="T16" fmla="*/ 0 w 851"/>
                <a:gd name="T17" fmla="*/ 227 h 397"/>
                <a:gd name="T18" fmla="*/ 114 w 851"/>
                <a:gd name="T19" fmla="*/ 227 h 397"/>
                <a:gd name="T20" fmla="*/ 114 w 851"/>
                <a:gd name="T21" fmla="*/ 170 h 397"/>
                <a:gd name="T22" fmla="*/ 227 w 851"/>
                <a:gd name="T23" fmla="*/ 170 h 397"/>
                <a:gd name="T24" fmla="*/ 227 w 851"/>
                <a:gd name="T25" fmla="*/ 283 h 397"/>
                <a:gd name="T26" fmla="*/ 341 w 851"/>
                <a:gd name="T27" fmla="*/ 283 h 397"/>
                <a:gd name="T28" fmla="*/ 341 w 851"/>
                <a:gd name="T29" fmla="*/ 227 h 397"/>
                <a:gd name="T30" fmla="*/ 454 w 851"/>
                <a:gd name="T31" fmla="*/ 227 h 397"/>
                <a:gd name="T32" fmla="*/ 454 w 851"/>
                <a:gd name="T33" fmla="*/ 283 h 397"/>
                <a:gd name="T34" fmla="*/ 454 w 851"/>
                <a:gd name="T35" fmla="*/ 340 h 397"/>
                <a:gd name="T36" fmla="*/ 511 w 851"/>
                <a:gd name="T37" fmla="*/ 340 h 397"/>
                <a:gd name="T38" fmla="*/ 511 w 851"/>
                <a:gd name="T39" fmla="*/ 397 h 397"/>
                <a:gd name="T40" fmla="*/ 738 w 851"/>
                <a:gd name="T41" fmla="*/ 397 h 397"/>
                <a:gd name="T42" fmla="*/ 738 w 851"/>
                <a:gd name="T43" fmla="*/ 340 h 397"/>
                <a:gd name="T44" fmla="*/ 794 w 851"/>
                <a:gd name="T45" fmla="*/ 340 h 397"/>
                <a:gd name="T46" fmla="*/ 794 w 851"/>
                <a:gd name="T47" fmla="*/ 283 h 397"/>
                <a:gd name="T48" fmla="*/ 851 w 851"/>
                <a:gd name="T49" fmla="*/ 283 h 397"/>
                <a:gd name="T50" fmla="*/ 851 w 851"/>
                <a:gd name="T51" fmla="*/ 113 h 397"/>
                <a:gd name="T52" fmla="*/ 794 w 851"/>
                <a:gd name="T53" fmla="*/ 113 h 397"/>
                <a:gd name="T54" fmla="*/ 794 w 851"/>
                <a:gd name="T55" fmla="*/ 56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1" h="397">
                  <a:moveTo>
                    <a:pt x="794" y="56"/>
                  </a:move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341" y="283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738" y="397"/>
                  </a:lnTo>
                  <a:lnTo>
                    <a:pt x="738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9" name="Freeform 7">
              <a:extLst>
                <a:ext uri="{FF2B5EF4-FFF2-40B4-BE49-F238E27FC236}">
                  <a16:creationId xmlns:a16="http://schemas.microsoft.com/office/drawing/2014/main" id="{9783D50F-EDE0-4B21-AD9D-CF7514D81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5336"/>
              <a:ext cx="170" cy="340"/>
            </a:xfrm>
            <a:custGeom>
              <a:avLst/>
              <a:gdLst>
                <a:gd name="T0" fmla="*/ 0 w 170"/>
                <a:gd name="T1" fmla="*/ 57 h 340"/>
                <a:gd name="T2" fmla="*/ 0 w 170"/>
                <a:gd name="T3" fmla="*/ 340 h 340"/>
                <a:gd name="T4" fmla="*/ 113 w 170"/>
                <a:gd name="T5" fmla="*/ 340 h 340"/>
                <a:gd name="T6" fmla="*/ 113 w 170"/>
                <a:gd name="T7" fmla="*/ 170 h 340"/>
                <a:gd name="T8" fmla="*/ 170 w 170"/>
                <a:gd name="T9" fmla="*/ 170 h 340"/>
                <a:gd name="T10" fmla="*/ 170 w 170"/>
                <a:gd name="T11" fmla="*/ 57 h 340"/>
                <a:gd name="T12" fmla="*/ 57 w 170"/>
                <a:gd name="T13" fmla="*/ 57 h 340"/>
                <a:gd name="T14" fmla="*/ 57 w 170"/>
                <a:gd name="T15" fmla="*/ 0 h 340"/>
                <a:gd name="T16" fmla="*/ 0 w 170"/>
                <a:gd name="T17" fmla="*/ 0 h 340"/>
                <a:gd name="T18" fmla="*/ 0 w 170"/>
                <a:gd name="T19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340">
                  <a:moveTo>
                    <a:pt x="0" y="57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0" name="Freeform 8">
              <a:extLst>
                <a:ext uri="{FF2B5EF4-FFF2-40B4-BE49-F238E27FC236}">
                  <a16:creationId xmlns:a16="http://schemas.microsoft.com/office/drawing/2014/main" id="{F8F70520-3F4F-443E-9B90-644BFA0DC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279"/>
              <a:ext cx="1587" cy="2665"/>
            </a:xfrm>
            <a:custGeom>
              <a:avLst/>
              <a:gdLst>
                <a:gd name="T0" fmla="*/ 0 w 1587"/>
                <a:gd name="T1" fmla="*/ 454 h 2665"/>
                <a:gd name="T2" fmla="*/ 56 w 1587"/>
                <a:gd name="T3" fmla="*/ 397 h 2665"/>
                <a:gd name="T4" fmla="*/ 113 w 1587"/>
                <a:gd name="T5" fmla="*/ 341 h 2665"/>
                <a:gd name="T6" fmla="*/ 170 w 1587"/>
                <a:gd name="T7" fmla="*/ 284 h 2665"/>
                <a:gd name="T8" fmla="*/ 226 w 1587"/>
                <a:gd name="T9" fmla="*/ 227 h 2665"/>
                <a:gd name="T10" fmla="*/ 283 w 1587"/>
                <a:gd name="T11" fmla="*/ 171 h 2665"/>
                <a:gd name="T12" fmla="*/ 340 w 1587"/>
                <a:gd name="T13" fmla="*/ 57 h 2665"/>
                <a:gd name="T14" fmla="*/ 453 w 1587"/>
                <a:gd name="T15" fmla="*/ 0 h 2665"/>
                <a:gd name="T16" fmla="*/ 510 w 1587"/>
                <a:gd name="T17" fmla="*/ 57 h 2665"/>
                <a:gd name="T18" fmla="*/ 737 w 1587"/>
                <a:gd name="T19" fmla="*/ 397 h 2665"/>
                <a:gd name="T20" fmla="*/ 793 w 1587"/>
                <a:gd name="T21" fmla="*/ 567 h 2665"/>
                <a:gd name="T22" fmla="*/ 850 w 1587"/>
                <a:gd name="T23" fmla="*/ 738 h 2665"/>
                <a:gd name="T24" fmla="*/ 1020 w 1587"/>
                <a:gd name="T25" fmla="*/ 908 h 2665"/>
                <a:gd name="T26" fmla="*/ 1134 w 1587"/>
                <a:gd name="T27" fmla="*/ 1021 h 2665"/>
                <a:gd name="T28" fmla="*/ 1190 w 1587"/>
                <a:gd name="T29" fmla="*/ 1078 h 2665"/>
                <a:gd name="T30" fmla="*/ 1247 w 1587"/>
                <a:gd name="T31" fmla="*/ 1134 h 2665"/>
                <a:gd name="T32" fmla="*/ 1360 w 1587"/>
                <a:gd name="T33" fmla="*/ 1191 h 2665"/>
                <a:gd name="T34" fmla="*/ 1417 w 1587"/>
                <a:gd name="T35" fmla="*/ 1418 h 2665"/>
                <a:gd name="T36" fmla="*/ 1474 w 1587"/>
                <a:gd name="T37" fmla="*/ 1531 h 2665"/>
                <a:gd name="T38" fmla="*/ 1587 w 1587"/>
                <a:gd name="T39" fmla="*/ 1588 h 2665"/>
                <a:gd name="T40" fmla="*/ 1531 w 1587"/>
                <a:gd name="T41" fmla="*/ 1758 h 2665"/>
                <a:gd name="T42" fmla="*/ 1474 w 1587"/>
                <a:gd name="T43" fmla="*/ 1872 h 2665"/>
                <a:gd name="T44" fmla="*/ 1417 w 1587"/>
                <a:gd name="T45" fmla="*/ 1985 h 2665"/>
                <a:gd name="T46" fmla="*/ 1360 w 1587"/>
                <a:gd name="T47" fmla="*/ 2042 h 2665"/>
                <a:gd name="T48" fmla="*/ 1304 w 1587"/>
                <a:gd name="T49" fmla="*/ 2098 h 2665"/>
                <a:gd name="T50" fmla="*/ 1247 w 1587"/>
                <a:gd name="T51" fmla="*/ 2382 h 2665"/>
                <a:gd name="T52" fmla="*/ 1190 w 1587"/>
                <a:gd name="T53" fmla="*/ 2495 h 2665"/>
                <a:gd name="T54" fmla="*/ 963 w 1587"/>
                <a:gd name="T55" fmla="*/ 2552 h 2665"/>
                <a:gd name="T56" fmla="*/ 793 w 1587"/>
                <a:gd name="T57" fmla="*/ 2665 h 2665"/>
                <a:gd name="T58" fmla="*/ 737 w 1587"/>
                <a:gd name="T59" fmla="*/ 2552 h 2665"/>
                <a:gd name="T60" fmla="*/ 680 w 1587"/>
                <a:gd name="T61" fmla="*/ 2495 h 2665"/>
                <a:gd name="T62" fmla="*/ 623 w 1587"/>
                <a:gd name="T63" fmla="*/ 2439 h 2665"/>
                <a:gd name="T64" fmla="*/ 567 w 1587"/>
                <a:gd name="T65" fmla="*/ 2382 h 2665"/>
                <a:gd name="T66" fmla="*/ 567 w 1587"/>
                <a:gd name="T67" fmla="*/ 2268 h 2665"/>
                <a:gd name="T68" fmla="*/ 396 w 1587"/>
                <a:gd name="T69" fmla="*/ 2212 h 2665"/>
                <a:gd name="T70" fmla="*/ 340 w 1587"/>
                <a:gd name="T71" fmla="*/ 2042 h 2665"/>
                <a:gd name="T72" fmla="*/ 396 w 1587"/>
                <a:gd name="T73" fmla="*/ 1928 h 2665"/>
                <a:gd name="T74" fmla="*/ 453 w 1587"/>
                <a:gd name="T75" fmla="*/ 1872 h 2665"/>
                <a:gd name="T76" fmla="*/ 567 w 1587"/>
                <a:gd name="T77" fmla="*/ 1531 h 2665"/>
                <a:gd name="T78" fmla="*/ 510 w 1587"/>
                <a:gd name="T79" fmla="*/ 1475 h 2665"/>
                <a:gd name="T80" fmla="*/ 453 w 1587"/>
                <a:gd name="T81" fmla="*/ 1531 h 2665"/>
                <a:gd name="T82" fmla="*/ 340 w 1587"/>
                <a:gd name="T83" fmla="*/ 1248 h 2665"/>
                <a:gd name="T84" fmla="*/ 453 w 1587"/>
                <a:gd name="T85" fmla="*/ 908 h 2665"/>
                <a:gd name="T86" fmla="*/ 567 w 1587"/>
                <a:gd name="T87" fmla="*/ 851 h 2665"/>
                <a:gd name="T88" fmla="*/ 623 w 1587"/>
                <a:gd name="T89" fmla="*/ 794 h 2665"/>
                <a:gd name="T90" fmla="*/ 680 w 1587"/>
                <a:gd name="T91" fmla="*/ 624 h 2665"/>
                <a:gd name="T92" fmla="*/ 623 w 1587"/>
                <a:gd name="T93" fmla="*/ 567 h 2665"/>
                <a:gd name="T94" fmla="*/ 567 w 1587"/>
                <a:gd name="T95" fmla="*/ 511 h 2665"/>
                <a:gd name="T96" fmla="*/ 396 w 1587"/>
                <a:gd name="T97" fmla="*/ 454 h 2665"/>
                <a:gd name="T98" fmla="*/ 113 w 1587"/>
                <a:gd name="T99" fmla="*/ 511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7" h="2665">
                  <a:moveTo>
                    <a:pt x="0" y="511"/>
                  </a:moveTo>
                  <a:lnTo>
                    <a:pt x="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56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71"/>
                  </a:lnTo>
                  <a:lnTo>
                    <a:pt x="283" y="171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397"/>
                  </a:lnTo>
                  <a:lnTo>
                    <a:pt x="737" y="397"/>
                  </a:lnTo>
                  <a:lnTo>
                    <a:pt x="737" y="567"/>
                  </a:lnTo>
                  <a:lnTo>
                    <a:pt x="793" y="567"/>
                  </a:lnTo>
                  <a:lnTo>
                    <a:pt x="793" y="738"/>
                  </a:lnTo>
                  <a:lnTo>
                    <a:pt x="850" y="738"/>
                  </a:lnTo>
                  <a:lnTo>
                    <a:pt x="850" y="908"/>
                  </a:lnTo>
                  <a:lnTo>
                    <a:pt x="1020" y="908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1078"/>
                  </a:lnTo>
                  <a:lnTo>
                    <a:pt x="1190" y="1078"/>
                  </a:lnTo>
                  <a:lnTo>
                    <a:pt x="1190" y="1134"/>
                  </a:lnTo>
                  <a:lnTo>
                    <a:pt x="1247" y="1134"/>
                  </a:lnTo>
                  <a:lnTo>
                    <a:pt x="1247" y="1191"/>
                  </a:lnTo>
                  <a:lnTo>
                    <a:pt x="1360" y="1191"/>
                  </a:lnTo>
                  <a:lnTo>
                    <a:pt x="1360" y="1418"/>
                  </a:lnTo>
                  <a:lnTo>
                    <a:pt x="1417" y="1418"/>
                  </a:lnTo>
                  <a:lnTo>
                    <a:pt x="1417" y="1531"/>
                  </a:lnTo>
                  <a:lnTo>
                    <a:pt x="1474" y="1531"/>
                  </a:lnTo>
                  <a:lnTo>
                    <a:pt x="1474" y="1588"/>
                  </a:lnTo>
                  <a:lnTo>
                    <a:pt x="1587" y="1588"/>
                  </a:lnTo>
                  <a:lnTo>
                    <a:pt x="1587" y="1758"/>
                  </a:lnTo>
                  <a:lnTo>
                    <a:pt x="1531" y="1758"/>
                  </a:lnTo>
                  <a:lnTo>
                    <a:pt x="1531" y="1872"/>
                  </a:lnTo>
                  <a:lnTo>
                    <a:pt x="1474" y="1872"/>
                  </a:lnTo>
                  <a:lnTo>
                    <a:pt x="1474" y="1985"/>
                  </a:lnTo>
                  <a:lnTo>
                    <a:pt x="1417" y="1985"/>
                  </a:lnTo>
                  <a:lnTo>
                    <a:pt x="1417" y="2042"/>
                  </a:lnTo>
                  <a:lnTo>
                    <a:pt x="1360" y="2042"/>
                  </a:lnTo>
                  <a:lnTo>
                    <a:pt x="1360" y="2098"/>
                  </a:lnTo>
                  <a:lnTo>
                    <a:pt x="1304" y="2098"/>
                  </a:lnTo>
                  <a:lnTo>
                    <a:pt x="1304" y="2382"/>
                  </a:lnTo>
                  <a:lnTo>
                    <a:pt x="1247" y="2382"/>
                  </a:lnTo>
                  <a:lnTo>
                    <a:pt x="1247" y="2495"/>
                  </a:lnTo>
                  <a:lnTo>
                    <a:pt x="1190" y="2495"/>
                  </a:lnTo>
                  <a:lnTo>
                    <a:pt x="1190" y="2552"/>
                  </a:lnTo>
                  <a:lnTo>
                    <a:pt x="963" y="2552"/>
                  </a:lnTo>
                  <a:lnTo>
                    <a:pt x="963" y="2665"/>
                  </a:lnTo>
                  <a:lnTo>
                    <a:pt x="793" y="2665"/>
                  </a:lnTo>
                  <a:lnTo>
                    <a:pt x="793" y="2552"/>
                  </a:lnTo>
                  <a:lnTo>
                    <a:pt x="737" y="2552"/>
                  </a:lnTo>
                  <a:lnTo>
                    <a:pt x="737" y="2495"/>
                  </a:lnTo>
                  <a:lnTo>
                    <a:pt x="680" y="2495"/>
                  </a:lnTo>
                  <a:lnTo>
                    <a:pt x="680" y="2439"/>
                  </a:lnTo>
                  <a:lnTo>
                    <a:pt x="623" y="2439"/>
                  </a:lnTo>
                  <a:lnTo>
                    <a:pt x="623" y="2382"/>
                  </a:lnTo>
                  <a:lnTo>
                    <a:pt x="567" y="2382"/>
                  </a:lnTo>
                  <a:lnTo>
                    <a:pt x="567" y="2325"/>
                  </a:lnTo>
                  <a:lnTo>
                    <a:pt x="567" y="2268"/>
                  </a:lnTo>
                  <a:lnTo>
                    <a:pt x="396" y="2268"/>
                  </a:lnTo>
                  <a:lnTo>
                    <a:pt x="396" y="2212"/>
                  </a:lnTo>
                  <a:lnTo>
                    <a:pt x="340" y="2212"/>
                  </a:lnTo>
                  <a:lnTo>
                    <a:pt x="340" y="2042"/>
                  </a:lnTo>
                  <a:lnTo>
                    <a:pt x="396" y="2042"/>
                  </a:lnTo>
                  <a:lnTo>
                    <a:pt x="396" y="1928"/>
                  </a:lnTo>
                  <a:lnTo>
                    <a:pt x="453" y="1928"/>
                  </a:lnTo>
                  <a:lnTo>
                    <a:pt x="453" y="1872"/>
                  </a:lnTo>
                  <a:lnTo>
                    <a:pt x="567" y="1872"/>
                  </a:lnTo>
                  <a:lnTo>
                    <a:pt x="567" y="1531"/>
                  </a:lnTo>
                  <a:lnTo>
                    <a:pt x="510" y="1531"/>
                  </a:lnTo>
                  <a:lnTo>
                    <a:pt x="510" y="1475"/>
                  </a:lnTo>
                  <a:lnTo>
                    <a:pt x="453" y="1475"/>
                  </a:lnTo>
                  <a:lnTo>
                    <a:pt x="453" y="1531"/>
                  </a:lnTo>
                  <a:lnTo>
                    <a:pt x="340" y="1531"/>
                  </a:lnTo>
                  <a:lnTo>
                    <a:pt x="340" y="1248"/>
                  </a:lnTo>
                  <a:lnTo>
                    <a:pt x="453" y="1248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851"/>
                  </a:lnTo>
                  <a:lnTo>
                    <a:pt x="623" y="851"/>
                  </a:lnTo>
                  <a:lnTo>
                    <a:pt x="623" y="794"/>
                  </a:lnTo>
                  <a:lnTo>
                    <a:pt x="680" y="794"/>
                  </a:lnTo>
                  <a:lnTo>
                    <a:pt x="680" y="624"/>
                  </a:lnTo>
                  <a:lnTo>
                    <a:pt x="623" y="624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396" y="511"/>
                  </a:lnTo>
                  <a:lnTo>
                    <a:pt x="396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0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1" name="Freeform 9">
              <a:extLst>
                <a:ext uri="{FF2B5EF4-FFF2-40B4-BE49-F238E27FC236}">
                  <a16:creationId xmlns:a16="http://schemas.microsoft.com/office/drawing/2014/main" id="{E2BCC6B7-D2D0-4050-B3AF-CA16D92907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5960"/>
              <a:ext cx="964" cy="1531"/>
            </a:xfrm>
            <a:custGeom>
              <a:avLst/>
              <a:gdLst>
                <a:gd name="T0" fmla="*/ 170 w 964"/>
                <a:gd name="T1" fmla="*/ 57 h 1531"/>
                <a:gd name="T2" fmla="*/ 340 w 964"/>
                <a:gd name="T3" fmla="*/ 57 h 1531"/>
                <a:gd name="T4" fmla="*/ 340 w 964"/>
                <a:gd name="T5" fmla="*/ 0 h 1531"/>
                <a:gd name="T6" fmla="*/ 453 w 964"/>
                <a:gd name="T7" fmla="*/ 0 h 1531"/>
                <a:gd name="T8" fmla="*/ 453 w 964"/>
                <a:gd name="T9" fmla="*/ 113 h 1531"/>
                <a:gd name="T10" fmla="*/ 567 w 964"/>
                <a:gd name="T11" fmla="*/ 113 h 1531"/>
                <a:gd name="T12" fmla="*/ 567 w 964"/>
                <a:gd name="T13" fmla="*/ 57 h 1531"/>
                <a:gd name="T14" fmla="*/ 680 w 964"/>
                <a:gd name="T15" fmla="*/ 57 h 1531"/>
                <a:gd name="T16" fmla="*/ 680 w 964"/>
                <a:gd name="T17" fmla="*/ 170 h 1531"/>
                <a:gd name="T18" fmla="*/ 737 w 964"/>
                <a:gd name="T19" fmla="*/ 170 h 1531"/>
                <a:gd name="T20" fmla="*/ 737 w 964"/>
                <a:gd name="T21" fmla="*/ 227 h 1531"/>
                <a:gd name="T22" fmla="*/ 850 w 964"/>
                <a:gd name="T23" fmla="*/ 227 h 1531"/>
                <a:gd name="T24" fmla="*/ 850 w 964"/>
                <a:gd name="T25" fmla="*/ 567 h 1531"/>
                <a:gd name="T26" fmla="*/ 737 w 964"/>
                <a:gd name="T27" fmla="*/ 567 h 1531"/>
                <a:gd name="T28" fmla="*/ 737 w 964"/>
                <a:gd name="T29" fmla="*/ 850 h 1531"/>
                <a:gd name="T30" fmla="*/ 793 w 964"/>
                <a:gd name="T31" fmla="*/ 850 h 1531"/>
                <a:gd name="T32" fmla="*/ 850 w 964"/>
                <a:gd name="T33" fmla="*/ 850 h 1531"/>
                <a:gd name="T34" fmla="*/ 850 w 964"/>
                <a:gd name="T35" fmla="*/ 794 h 1531"/>
                <a:gd name="T36" fmla="*/ 907 w 964"/>
                <a:gd name="T37" fmla="*/ 794 h 1531"/>
                <a:gd name="T38" fmla="*/ 907 w 964"/>
                <a:gd name="T39" fmla="*/ 850 h 1531"/>
                <a:gd name="T40" fmla="*/ 964 w 964"/>
                <a:gd name="T41" fmla="*/ 850 h 1531"/>
                <a:gd name="T42" fmla="*/ 964 w 964"/>
                <a:gd name="T43" fmla="*/ 1191 h 1531"/>
                <a:gd name="T44" fmla="*/ 850 w 964"/>
                <a:gd name="T45" fmla="*/ 1191 h 1531"/>
                <a:gd name="T46" fmla="*/ 850 w 964"/>
                <a:gd name="T47" fmla="*/ 1247 h 1531"/>
                <a:gd name="T48" fmla="*/ 793 w 964"/>
                <a:gd name="T49" fmla="*/ 1247 h 1531"/>
                <a:gd name="T50" fmla="*/ 793 w 964"/>
                <a:gd name="T51" fmla="*/ 1361 h 1531"/>
                <a:gd name="T52" fmla="*/ 737 w 964"/>
                <a:gd name="T53" fmla="*/ 1361 h 1531"/>
                <a:gd name="T54" fmla="*/ 737 w 964"/>
                <a:gd name="T55" fmla="*/ 1531 h 1531"/>
                <a:gd name="T56" fmla="*/ 510 w 964"/>
                <a:gd name="T57" fmla="*/ 1531 h 1531"/>
                <a:gd name="T58" fmla="*/ 510 w 964"/>
                <a:gd name="T59" fmla="*/ 1191 h 1531"/>
                <a:gd name="T60" fmla="*/ 453 w 964"/>
                <a:gd name="T61" fmla="*/ 1191 h 1531"/>
                <a:gd name="T62" fmla="*/ 453 w 964"/>
                <a:gd name="T63" fmla="*/ 964 h 1531"/>
                <a:gd name="T64" fmla="*/ 283 w 964"/>
                <a:gd name="T65" fmla="*/ 964 h 1531"/>
                <a:gd name="T66" fmla="*/ 283 w 964"/>
                <a:gd name="T67" fmla="*/ 907 h 1531"/>
                <a:gd name="T68" fmla="*/ 170 w 964"/>
                <a:gd name="T69" fmla="*/ 907 h 1531"/>
                <a:gd name="T70" fmla="*/ 170 w 964"/>
                <a:gd name="T71" fmla="*/ 567 h 1531"/>
                <a:gd name="T72" fmla="*/ 113 w 964"/>
                <a:gd name="T73" fmla="*/ 567 h 1531"/>
                <a:gd name="T74" fmla="*/ 113 w 964"/>
                <a:gd name="T75" fmla="*/ 510 h 1531"/>
                <a:gd name="T76" fmla="*/ 56 w 964"/>
                <a:gd name="T77" fmla="*/ 510 h 1531"/>
                <a:gd name="T78" fmla="*/ 56 w 964"/>
                <a:gd name="T79" fmla="*/ 340 h 1531"/>
                <a:gd name="T80" fmla="*/ 0 w 964"/>
                <a:gd name="T81" fmla="*/ 340 h 1531"/>
                <a:gd name="T82" fmla="*/ 0 w 964"/>
                <a:gd name="T83" fmla="*/ 283 h 1531"/>
                <a:gd name="T84" fmla="*/ 0 w 964"/>
                <a:gd name="T85" fmla="*/ 227 h 1531"/>
                <a:gd name="T86" fmla="*/ 56 w 964"/>
                <a:gd name="T87" fmla="*/ 227 h 1531"/>
                <a:gd name="T88" fmla="*/ 56 w 964"/>
                <a:gd name="T89" fmla="*/ 170 h 1531"/>
                <a:gd name="T90" fmla="*/ 113 w 964"/>
                <a:gd name="T91" fmla="*/ 170 h 1531"/>
                <a:gd name="T92" fmla="*/ 113 w 964"/>
                <a:gd name="T93" fmla="*/ 113 h 1531"/>
                <a:gd name="T94" fmla="*/ 170 w 964"/>
                <a:gd name="T95" fmla="*/ 113 h 1531"/>
                <a:gd name="T96" fmla="*/ 170 w 964"/>
                <a:gd name="T97" fmla="*/ 5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4" h="1531">
                  <a:moveTo>
                    <a:pt x="170" y="57"/>
                  </a:moveTo>
                  <a:lnTo>
                    <a:pt x="340" y="57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850" y="227"/>
                  </a:lnTo>
                  <a:lnTo>
                    <a:pt x="850" y="567"/>
                  </a:lnTo>
                  <a:lnTo>
                    <a:pt x="737" y="567"/>
                  </a:lnTo>
                  <a:lnTo>
                    <a:pt x="737" y="850"/>
                  </a:lnTo>
                  <a:lnTo>
                    <a:pt x="793" y="850"/>
                  </a:lnTo>
                  <a:lnTo>
                    <a:pt x="850" y="850"/>
                  </a:lnTo>
                  <a:lnTo>
                    <a:pt x="850" y="794"/>
                  </a:lnTo>
                  <a:lnTo>
                    <a:pt x="907" y="794"/>
                  </a:lnTo>
                  <a:lnTo>
                    <a:pt x="907" y="850"/>
                  </a:lnTo>
                  <a:lnTo>
                    <a:pt x="964" y="850"/>
                  </a:lnTo>
                  <a:lnTo>
                    <a:pt x="964" y="1191"/>
                  </a:lnTo>
                  <a:lnTo>
                    <a:pt x="850" y="1191"/>
                  </a:lnTo>
                  <a:lnTo>
                    <a:pt x="850" y="1247"/>
                  </a:lnTo>
                  <a:lnTo>
                    <a:pt x="793" y="1247"/>
                  </a:lnTo>
                  <a:lnTo>
                    <a:pt x="793" y="1361"/>
                  </a:lnTo>
                  <a:lnTo>
                    <a:pt x="737" y="1361"/>
                  </a:lnTo>
                  <a:lnTo>
                    <a:pt x="737" y="1531"/>
                  </a:lnTo>
                  <a:lnTo>
                    <a:pt x="510" y="1531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170" y="907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2" name="Freeform 10">
              <a:extLst>
                <a:ext uri="{FF2B5EF4-FFF2-40B4-BE49-F238E27FC236}">
                  <a16:creationId xmlns:a16="http://schemas.microsoft.com/office/drawing/2014/main" id="{0ECC7371-0126-43AF-9429-0CDE4517B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6300"/>
              <a:ext cx="1077" cy="1247"/>
            </a:xfrm>
            <a:custGeom>
              <a:avLst/>
              <a:gdLst>
                <a:gd name="T0" fmla="*/ 623 w 1077"/>
                <a:gd name="T1" fmla="*/ 0 h 1247"/>
                <a:gd name="T2" fmla="*/ 453 w 1077"/>
                <a:gd name="T3" fmla="*/ 0 h 1247"/>
                <a:gd name="T4" fmla="*/ 453 w 1077"/>
                <a:gd name="T5" fmla="*/ 57 h 1247"/>
                <a:gd name="T6" fmla="*/ 340 w 1077"/>
                <a:gd name="T7" fmla="*/ 57 h 1247"/>
                <a:gd name="T8" fmla="*/ 340 w 1077"/>
                <a:gd name="T9" fmla="*/ 113 h 1247"/>
                <a:gd name="T10" fmla="*/ 226 w 1077"/>
                <a:gd name="T11" fmla="*/ 113 h 1247"/>
                <a:gd name="T12" fmla="*/ 226 w 1077"/>
                <a:gd name="T13" fmla="*/ 170 h 1247"/>
                <a:gd name="T14" fmla="*/ 170 w 1077"/>
                <a:gd name="T15" fmla="*/ 170 h 1247"/>
                <a:gd name="T16" fmla="*/ 170 w 1077"/>
                <a:gd name="T17" fmla="*/ 284 h 1247"/>
                <a:gd name="T18" fmla="*/ 56 w 1077"/>
                <a:gd name="T19" fmla="*/ 284 h 1247"/>
                <a:gd name="T20" fmla="*/ 56 w 1077"/>
                <a:gd name="T21" fmla="*/ 397 h 1247"/>
                <a:gd name="T22" fmla="*/ 0 w 1077"/>
                <a:gd name="T23" fmla="*/ 397 h 1247"/>
                <a:gd name="T24" fmla="*/ 0 w 1077"/>
                <a:gd name="T25" fmla="*/ 454 h 1247"/>
                <a:gd name="T26" fmla="*/ 56 w 1077"/>
                <a:gd name="T27" fmla="*/ 454 h 1247"/>
                <a:gd name="T28" fmla="*/ 56 w 1077"/>
                <a:gd name="T29" fmla="*/ 510 h 1247"/>
                <a:gd name="T30" fmla="*/ 113 w 1077"/>
                <a:gd name="T31" fmla="*/ 510 h 1247"/>
                <a:gd name="T32" fmla="*/ 113 w 1077"/>
                <a:gd name="T33" fmla="*/ 567 h 1247"/>
                <a:gd name="T34" fmla="*/ 170 w 1077"/>
                <a:gd name="T35" fmla="*/ 567 h 1247"/>
                <a:gd name="T36" fmla="*/ 170 w 1077"/>
                <a:gd name="T37" fmla="*/ 624 h 1247"/>
                <a:gd name="T38" fmla="*/ 283 w 1077"/>
                <a:gd name="T39" fmla="*/ 624 h 1247"/>
                <a:gd name="T40" fmla="*/ 283 w 1077"/>
                <a:gd name="T41" fmla="*/ 680 h 1247"/>
                <a:gd name="T42" fmla="*/ 340 w 1077"/>
                <a:gd name="T43" fmla="*/ 680 h 1247"/>
                <a:gd name="T44" fmla="*/ 340 w 1077"/>
                <a:gd name="T45" fmla="*/ 907 h 1247"/>
                <a:gd name="T46" fmla="*/ 397 w 1077"/>
                <a:gd name="T47" fmla="*/ 907 h 1247"/>
                <a:gd name="T48" fmla="*/ 397 w 1077"/>
                <a:gd name="T49" fmla="*/ 1077 h 1247"/>
                <a:gd name="T50" fmla="*/ 737 w 1077"/>
                <a:gd name="T51" fmla="*/ 1077 h 1247"/>
                <a:gd name="T52" fmla="*/ 737 w 1077"/>
                <a:gd name="T53" fmla="*/ 1191 h 1247"/>
                <a:gd name="T54" fmla="*/ 793 w 1077"/>
                <a:gd name="T55" fmla="*/ 1191 h 1247"/>
                <a:gd name="T56" fmla="*/ 793 w 1077"/>
                <a:gd name="T57" fmla="*/ 1247 h 1247"/>
                <a:gd name="T58" fmla="*/ 964 w 1077"/>
                <a:gd name="T59" fmla="*/ 1247 h 1247"/>
                <a:gd name="T60" fmla="*/ 964 w 1077"/>
                <a:gd name="T61" fmla="*/ 1191 h 1247"/>
                <a:gd name="T62" fmla="*/ 1077 w 1077"/>
                <a:gd name="T63" fmla="*/ 1191 h 1247"/>
                <a:gd name="T64" fmla="*/ 1077 w 1077"/>
                <a:gd name="T65" fmla="*/ 851 h 1247"/>
                <a:gd name="T66" fmla="*/ 1020 w 1077"/>
                <a:gd name="T67" fmla="*/ 851 h 1247"/>
                <a:gd name="T68" fmla="*/ 1020 w 1077"/>
                <a:gd name="T69" fmla="*/ 624 h 1247"/>
                <a:gd name="T70" fmla="*/ 850 w 1077"/>
                <a:gd name="T71" fmla="*/ 624 h 1247"/>
                <a:gd name="T72" fmla="*/ 850 w 1077"/>
                <a:gd name="T73" fmla="*/ 567 h 1247"/>
                <a:gd name="T74" fmla="*/ 737 w 1077"/>
                <a:gd name="T75" fmla="*/ 567 h 1247"/>
                <a:gd name="T76" fmla="*/ 737 w 1077"/>
                <a:gd name="T77" fmla="*/ 227 h 1247"/>
                <a:gd name="T78" fmla="*/ 680 w 1077"/>
                <a:gd name="T79" fmla="*/ 227 h 1247"/>
                <a:gd name="T80" fmla="*/ 680 w 1077"/>
                <a:gd name="T81" fmla="*/ 170 h 1247"/>
                <a:gd name="T82" fmla="*/ 623 w 1077"/>
                <a:gd name="T83" fmla="*/ 170 h 1247"/>
                <a:gd name="T84" fmla="*/ 623 w 1077"/>
                <a:gd name="T8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7" h="1247">
                  <a:moveTo>
                    <a:pt x="623" y="0"/>
                  </a:moveTo>
                  <a:lnTo>
                    <a:pt x="453" y="0"/>
                  </a:lnTo>
                  <a:lnTo>
                    <a:pt x="45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83" y="624"/>
                  </a:lnTo>
                  <a:lnTo>
                    <a:pt x="283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1077"/>
                  </a:lnTo>
                  <a:lnTo>
                    <a:pt x="737" y="1077"/>
                  </a:lnTo>
                  <a:lnTo>
                    <a:pt x="737" y="1191"/>
                  </a:lnTo>
                  <a:lnTo>
                    <a:pt x="793" y="1191"/>
                  </a:lnTo>
                  <a:lnTo>
                    <a:pt x="793" y="1247"/>
                  </a:lnTo>
                  <a:lnTo>
                    <a:pt x="964" y="1247"/>
                  </a:lnTo>
                  <a:lnTo>
                    <a:pt x="964" y="1191"/>
                  </a:lnTo>
                  <a:lnTo>
                    <a:pt x="1077" y="1191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737" y="567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23" y="170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3" name="Freeform 11">
              <a:extLst>
                <a:ext uri="{FF2B5EF4-FFF2-40B4-BE49-F238E27FC236}">
                  <a16:creationId xmlns:a16="http://schemas.microsoft.com/office/drawing/2014/main" id="{08E162FD-320E-4019-8A53-335A11D8A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4599"/>
              <a:ext cx="284" cy="397"/>
            </a:xfrm>
            <a:custGeom>
              <a:avLst/>
              <a:gdLst>
                <a:gd name="T0" fmla="*/ 170 w 284"/>
                <a:gd name="T1" fmla="*/ 0 h 397"/>
                <a:gd name="T2" fmla="*/ 284 w 284"/>
                <a:gd name="T3" fmla="*/ 0 h 397"/>
                <a:gd name="T4" fmla="*/ 284 w 284"/>
                <a:gd name="T5" fmla="*/ 170 h 397"/>
                <a:gd name="T6" fmla="*/ 227 w 284"/>
                <a:gd name="T7" fmla="*/ 170 h 397"/>
                <a:gd name="T8" fmla="*/ 227 w 284"/>
                <a:gd name="T9" fmla="*/ 284 h 397"/>
                <a:gd name="T10" fmla="*/ 114 w 284"/>
                <a:gd name="T11" fmla="*/ 284 h 397"/>
                <a:gd name="T12" fmla="*/ 114 w 284"/>
                <a:gd name="T13" fmla="*/ 397 h 397"/>
                <a:gd name="T14" fmla="*/ 57 w 284"/>
                <a:gd name="T15" fmla="*/ 397 h 397"/>
                <a:gd name="T16" fmla="*/ 57 w 284"/>
                <a:gd name="T17" fmla="*/ 340 h 397"/>
                <a:gd name="T18" fmla="*/ 0 w 284"/>
                <a:gd name="T19" fmla="*/ 340 h 397"/>
                <a:gd name="T20" fmla="*/ 0 w 284"/>
                <a:gd name="T21" fmla="*/ 284 h 397"/>
                <a:gd name="T22" fmla="*/ 57 w 284"/>
                <a:gd name="T23" fmla="*/ 284 h 397"/>
                <a:gd name="T24" fmla="*/ 57 w 284"/>
                <a:gd name="T25" fmla="*/ 170 h 397"/>
                <a:gd name="T26" fmla="*/ 114 w 284"/>
                <a:gd name="T27" fmla="*/ 170 h 397"/>
                <a:gd name="T28" fmla="*/ 114 w 284"/>
                <a:gd name="T29" fmla="*/ 113 h 397"/>
                <a:gd name="T30" fmla="*/ 170 w 284"/>
                <a:gd name="T31" fmla="*/ 113 h 397"/>
                <a:gd name="T32" fmla="*/ 170 w 284"/>
                <a:gd name="T3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4" h="397">
                  <a:moveTo>
                    <a:pt x="170" y="0"/>
                  </a:moveTo>
                  <a:lnTo>
                    <a:pt x="284" y="0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4" name="Freeform 12">
              <a:extLst>
                <a:ext uri="{FF2B5EF4-FFF2-40B4-BE49-F238E27FC236}">
                  <a16:creationId xmlns:a16="http://schemas.microsoft.com/office/drawing/2014/main" id="{36DD84A9-15BB-4837-8B42-F7798776D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769"/>
              <a:ext cx="1134" cy="1701"/>
            </a:xfrm>
            <a:custGeom>
              <a:avLst/>
              <a:gdLst>
                <a:gd name="T0" fmla="*/ 907 w 1134"/>
                <a:gd name="T1" fmla="*/ 1701 h 1701"/>
                <a:gd name="T2" fmla="*/ 850 w 1134"/>
                <a:gd name="T3" fmla="*/ 1644 h 1701"/>
                <a:gd name="T4" fmla="*/ 794 w 1134"/>
                <a:gd name="T5" fmla="*/ 1588 h 1701"/>
                <a:gd name="T6" fmla="*/ 680 w 1134"/>
                <a:gd name="T7" fmla="*/ 1531 h 1701"/>
                <a:gd name="T8" fmla="*/ 510 w 1134"/>
                <a:gd name="T9" fmla="*/ 1418 h 1701"/>
                <a:gd name="T10" fmla="*/ 453 w 1134"/>
                <a:gd name="T11" fmla="*/ 1248 h 1701"/>
                <a:gd name="T12" fmla="*/ 397 w 1134"/>
                <a:gd name="T13" fmla="*/ 1077 h 1701"/>
                <a:gd name="T14" fmla="*/ 283 w 1134"/>
                <a:gd name="T15" fmla="*/ 907 h 1701"/>
                <a:gd name="T16" fmla="*/ 283 w 1134"/>
                <a:gd name="T17" fmla="*/ 737 h 1701"/>
                <a:gd name="T18" fmla="*/ 340 w 1134"/>
                <a:gd name="T19" fmla="*/ 624 h 1701"/>
                <a:gd name="T20" fmla="*/ 227 w 1134"/>
                <a:gd name="T21" fmla="*/ 567 h 1701"/>
                <a:gd name="T22" fmla="*/ 113 w 1134"/>
                <a:gd name="T23" fmla="*/ 510 h 1701"/>
                <a:gd name="T24" fmla="*/ 0 w 1134"/>
                <a:gd name="T25" fmla="*/ 454 h 1701"/>
                <a:gd name="T26" fmla="*/ 56 w 1134"/>
                <a:gd name="T27" fmla="*/ 397 h 1701"/>
                <a:gd name="T28" fmla="*/ 113 w 1134"/>
                <a:gd name="T29" fmla="*/ 284 h 1701"/>
                <a:gd name="T30" fmla="*/ 227 w 1134"/>
                <a:gd name="T31" fmla="*/ 170 h 1701"/>
                <a:gd name="T32" fmla="*/ 340 w 1134"/>
                <a:gd name="T33" fmla="*/ 227 h 1701"/>
                <a:gd name="T34" fmla="*/ 397 w 1134"/>
                <a:gd name="T35" fmla="*/ 114 h 1701"/>
                <a:gd name="T36" fmla="*/ 510 w 1134"/>
                <a:gd name="T37" fmla="*/ 0 h 1701"/>
                <a:gd name="T38" fmla="*/ 623 w 1134"/>
                <a:gd name="T39" fmla="*/ 57 h 1701"/>
                <a:gd name="T40" fmla="*/ 680 w 1134"/>
                <a:gd name="T41" fmla="*/ 114 h 1701"/>
                <a:gd name="T42" fmla="*/ 850 w 1134"/>
                <a:gd name="T43" fmla="*/ 170 h 1701"/>
                <a:gd name="T44" fmla="*/ 1020 w 1134"/>
                <a:gd name="T45" fmla="*/ 510 h 1701"/>
                <a:gd name="T46" fmla="*/ 1134 w 1134"/>
                <a:gd name="T47" fmla="*/ 624 h 1701"/>
                <a:gd name="T48" fmla="*/ 1077 w 1134"/>
                <a:gd name="T49" fmla="*/ 1077 h 1701"/>
                <a:gd name="T50" fmla="*/ 1020 w 1134"/>
                <a:gd name="T51" fmla="*/ 1191 h 1701"/>
                <a:gd name="T52" fmla="*/ 964 w 1134"/>
                <a:gd name="T53" fmla="*/ 1248 h 1701"/>
                <a:gd name="T54" fmla="*/ 907 w 1134"/>
                <a:gd name="T55" fmla="*/ 1304 h 1701"/>
                <a:gd name="T56" fmla="*/ 964 w 1134"/>
                <a:gd name="T57" fmla="*/ 1361 h 1701"/>
                <a:gd name="T58" fmla="*/ 1020 w 1134"/>
                <a:gd name="T59" fmla="*/ 1418 h 1701"/>
                <a:gd name="T60" fmla="*/ 1077 w 1134"/>
                <a:gd name="T61" fmla="*/ 1644 h 1701"/>
                <a:gd name="T62" fmla="*/ 1020 w 1134"/>
                <a:gd name="T6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4" h="1701">
                  <a:moveTo>
                    <a:pt x="1020" y="1701"/>
                  </a:moveTo>
                  <a:lnTo>
                    <a:pt x="907" y="1701"/>
                  </a:lnTo>
                  <a:lnTo>
                    <a:pt x="907" y="1644"/>
                  </a:lnTo>
                  <a:lnTo>
                    <a:pt x="850" y="1644"/>
                  </a:lnTo>
                  <a:lnTo>
                    <a:pt x="850" y="1588"/>
                  </a:lnTo>
                  <a:lnTo>
                    <a:pt x="794" y="1588"/>
                  </a:lnTo>
                  <a:lnTo>
                    <a:pt x="794" y="1531"/>
                  </a:lnTo>
                  <a:lnTo>
                    <a:pt x="680" y="1531"/>
                  </a:lnTo>
                  <a:lnTo>
                    <a:pt x="680" y="1418"/>
                  </a:lnTo>
                  <a:lnTo>
                    <a:pt x="510" y="1418"/>
                  </a:lnTo>
                  <a:lnTo>
                    <a:pt x="510" y="1248"/>
                  </a:lnTo>
                  <a:lnTo>
                    <a:pt x="453" y="1248"/>
                  </a:lnTo>
                  <a:lnTo>
                    <a:pt x="453" y="1077"/>
                  </a:lnTo>
                  <a:lnTo>
                    <a:pt x="397" y="1077"/>
                  </a:lnTo>
                  <a:lnTo>
                    <a:pt x="397" y="907"/>
                  </a:lnTo>
                  <a:lnTo>
                    <a:pt x="283" y="907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227" y="284"/>
                  </a:lnTo>
                  <a:lnTo>
                    <a:pt x="22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850" y="114"/>
                  </a:lnTo>
                  <a:lnTo>
                    <a:pt x="850" y="170"/>
                  </a:lnTo>
                  <a:lnTo>
                    <a:pt x="1020" y="170"/>
                  </a:lnTo>
                  <a:lnTo>
                    <a:pt x="1020" y="510"/>
                  </a:lnTo>
                  <a:lnTo>
                    <a:pt x="1134" y="510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1077"/>
                  </a:lnTo>
                  <a:lnTo>
                    <a:pt x="1020" y="1077"/>
                  </a:lnTo>
                  <a:lnTo>
                    <a:pt x="1020" y="1191"/>
                  </a:lnTo>
                  <a:lnTo>
                    <a:pt x="964" y="1191"/>
                  </a:lnTo>
                  <a:lnTo>
                    <a:pt x="964" y="1248"/>
                  </a:lnTo>
                  <a:lnTo>
                    <a:pt x="907" y="1248"/>
                  </a:lnTo>
                  <a:lnTo>
                    <a:pt x="907" y="1304"/>
                  </a:lnTo>
                  <a:lnTo>
                    <a:pt x="964" y="1304"/>
                  </a:lnTo>
                  <a:lnTo>
                    <a:pt x="964" y="1361"/>
                  </a:lnTo>
                  <a:lnTo>
                    <a:pt x="1020" y="1361"/>
                  </a:lnTo>
                  <a:lnTo>
                    <a:pt x="1020" y="1418"/>
                  </a:lnTo>
                  <a:lnTo>
                    <a:pt x="1077" y="1418"/>
                  </a:lnTo>
                  <a:lnTo>
                    <a:pt x="1077" y="1644"/>
                  </a:lnTo>
                  <a:lnTo>
                    <a:pt x="1020" y="1644"/>
                  </a:lnTo>
                  <a:lnTo>
                    <a:pt x="1020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5" name="Freeform 13">
              <a:extLst>
                <a:ext uri="{FF2B5EF4-FFF2-40B4-BE49-F238E27FC236}">
                  <a16:creationId xmlns:a16="http://schemas.microsoft.com/office/drawing/2014/main" id="{D35CC250-A253-4E58-A5BB-5C0A26E5E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202"/>
              <a:ext cx="680" cy="737"/>
            </a:xfrm>
            <a:custGeom>
              <a:avLst/>
              <a:gdLst>
                <a:gd name="T0" fmla="*/ 0 w 680"/>
                <a:gd name="T1" fmla="*/ 454 h 737"/>
                <a:gd name="T2" fmla="*/ 56 w 680"/>
                <a:gd name="T3" fmla="*/ 454 h 737"/>
                <a:gd name="T4" fmla="*/ 56 w 680"/>
                <a:gd name="T5" fmla="*/ 397 h 737"/>
                <a:gd name="T6" fmla="*/ 227 w 680"/>
                <a:gd name="T7" fmla="*/ 397 h 737"/>
                <a:gd name="T8" fmla="*/ 227 w 680"/>
                <a:gd name="T9" fmla="*/ 284 h 737"/>
                <a:gd name="T10" fmla="*/ 283 w 680"/>
                <a:gd name="T11" fmla="*/ 284 h 737"/>
                <a:gd name="T12" fmla="*/ 283 w 680"/>
                <a:gd name="T13" fmla="*/ 227 h 737"/>
                <a:gd name="T14" fmla="*/ 340 w 680"/>
                <a:gd name="T15" fmla="*/ 227 h 737"/>
                <a:gd name="T16" fmla="*/ 340 w 680"/>
                <a:gd name="T17" fmla="*/ 114 h 737"/>
                <a:gd name="T18" fmla="*/ 453 w 680"/>
                <a:gd name="T19" fmla="*/ 114 h 737"/>
                <a:gd name="T20" fmla="*/ 453 w 680"/>
                <a:gd name="T21" fmla="*/ 57 h 737"/>
                <a:gd name="T22" fmla="*/ 567 w 680"/>
                <a:gd name="T23" fmla="*/ 57 h 737"/>
                <a:gd name="T24" fmla="*/ 567 w 680"/>
                <a:gd name="T25" fmla="*/ 0 h 737"/>
                <a:gd name="T26" fmla="*/ 624 w 680"/>
                <a:gd name="T27" fmla="*/ 0 h 737"/>
                <a:gd name="T28" fmla="*/ 624 w 680"/>
                <a:gd name="T29" fmla="*/ 57 h 737"/>
                <a:gd name="T30" fmla="*/ 680 w 680"/>
                <a:gd name="T31" fmla="*/ 57 h 737"/>
                <a:gd name="T32" fmla="*/ 680 w 680"/>
                <a:gd name="T33" fmla="*/ 114 h 737"/>
                <a:gd name="T34" fmla="*/ 624 w 680"/>
                <a:gd name="T35" fmla="*/ 114 h 737"/>
                <a:gd name="T36" fmla="*/ 624 w 680"/>
                <a:gd name="T37" fmla="*/ 170 h 737"/>
                <a:gd name="T38" fmla="*/ 624 w 680"/>
                <a:gd name="T39" fmla="*/ 227 h 737"/>
                <a:gd name="T40" fmla="*/ 453 w 680"/>
                <a:gd name="T41" fmla="*/ 227 h 737"/>
                <a:gd name="T42" fmla="*/ 453 w 680"/>
                <a:gd name="T43" fmla="*/ 340 h 737"/>
                <a:gd name="T44" fmla="*/ 567 w 680"/>
                <a:gd name="T45" fmla="*/ 340 h 737"/>
                <a:gd name="T46" fmla="*/ 567 w 680"/>
                <a:gd name="T47" fmla="*/ 624 h 737"/>
                <a:gd name="T48" fmla="*/ 510 w 680"/>
                <a:gd name="T49" fmla="*/ 624 h 737"/>
                <a:gd name="T50" fmla="*/ 510 w 680"/>
                <a:gd name="T51" fmla="*/ 681 h 737"/>
                <a:gd name="T52" fmla="*/ 510 w 680"/>
                <a:gd name="T53" fmla="*/ 737 h 737"/>
                <a:gd name="T54" fmla="*/ 283 w 680"/>
                <a:gd name="T55" fmla="*/ 737 h 737"/>
                <a:gd name="T56" fmla="*/ 283 w 680"/>
                <a:gd name="T57" fmla="*/ 681 h 737"/>
                <a:gd name="T58" fmla="*/ 113 w 680"/>
                <a:gd name="T59" fmla="*/ 681 h 737"/>
                <a:gd name="T60" fmla="*/ 113 w 680"/>
                <a:gd name="T61" fmla="*/ 624 h 737"/>
                <a:gd name="T62" fmla="*/ 56 w 680"/>
                <a:gd name="T63" fmla="*/ 624 h 737"/>
                <a:gd name="T64" fmla="*/ 56 w 680"/>
                <a:gd name="T65" fmla="*/ 567 h 737"/>
                <a:gd name="T66" fmla="*/ 0 w 680"/>
                <a:gd name="T67" fmla="*/ 567 h 737"/>
                <a:gd name="T68" fmla="*/ 0 w 680"/>
                <a:gd name="T69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0" h="737">
                  <a:moveTo>
                    <a:pt x="0" y="454"/>
                  </a:moveTo>
                  <a:lnTo>
                    <a:pt x="56" y="454"/>
                  </a:lnTo>
                  <a:lnTo>
                    <a:pt x="56" y="397"/>
                  </a:lnTo>
                  <a:lnTo>
                    <a:pt x="227" y="397"/>
                  </a:lnTo>
                  <a:lnTo>
                    <a:pt x="227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510" y="737"/>
                  </a:lnTo>
                  <a:lnTo>
                    <a:pt x="283" y="737"/>
                  </a:lnTo>
                  <a:lnTo>
                    <a:pt x="283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6" name="Freeform 14">
              <a:extLst>
                <a:ext uri="{FF2B5EF4-FFF2-40B4-BE49-F238E27FC236}">
                  <a16:creationId xmlns:a16="http://schemas.microsoft.com/office/drawing/2014/main" id="{0B45B4F8-877A-4706-8D57-EAFC33CCB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3635"/>
              <a:ext cx="624" cy="624"/>
            </a:xfrm>
            <a:custGeom>
              <a:avLst/>
              <a:gdLst>
                <a:gd name="T0" fmla="*/ 170 w 624"/>
                <a:gd name="T1" fmla="*/ 113 h 624"/>
                <a:gd name="T2" fmla="*/ 227 w 624"/>
                <a:gd name="T3" fmla="*/ 113 h 624"/>
                <a:gd name="T4" fmla="*/ 227 w 624"/>
                <a:gd name="T5" fmla="*/ 57 h 624"/>
                <a:gd name="T6" fmla="*/ 283 w 624"/>
                <a:gd name="T7" fmla="*/ 57 h 624"/>
                <a:gd name="T8" fmla="*/ 283 w 624"/>
                <a:gd name="T9" fmla="*/ 0 h 624"/>
                <a:gd name="T10" fmla="*/ 454 w 624"/>
                <a:gd name="T11" fmla="*/ 0 h 624"/>
                <a:gd name="T12" fmla="*/ 454 w 624"/>
                <a:gd name="T13" fmla="*/ 57 h 624"/>
                <a:gd name="T14" fmla="*/ 624 w 624"/>
                <a:gd name="T15" fmla="*/ 57 h 624"/>
                <a:gd name="T16" fmla="*/ 624 w 624"/>
                <a:gd name="T17" fmla="*/ 170 h 624"/>
                <a:gd name="T18" fmla="*/ 567 w 624"/>
                <a:gd name="T19" fmla="*/ 170 h 624"/>
                <a:gd name="T20" fmla="*/ 567 w 624"/>
                <a:gd name="T21" fmla="*/ 340 h 624"/>
                <a:gd name="T22" fmla="*/ 510 w 624"/>
                <a:gd name="T23" fmla="*/ 340 h 624"/>
                <a:gd name="T24" fmla="*/ 510 w 624"/>
                <a:gd name="T25" fmla="*/ 624 h 624"/>
                <a:gd name="T26" fmla="*/ 454 w 624"/>
                <a:gd name="T27" fmla="*/ 624 h 624"/>
                <a:gd name="T28" fmla="*/ 454 w 624"/>
                <a:gd name="T29" fmla="*/ 567 h 624"/>
                <a:gd name="T30" fmla="*/ 397 w 624"/>
                <a:gd name="T31" fmla="*/ 567 h 624"/>
                <a:gd name="T32" fmla="*/ 397 w 624"/>
                <a:gd name="T33" fmla="*/ 624 h 624"/>
                <a:gd name="T34" fmla="*/ 340 w 624"/>
                <a:gd name="T35" fmla="*/ 624 h 624"/>
                <a:gd name="T36" fmla="*/ 340 w 624"/>
                <a:gd name="T37" fmla="*/ 567 h 624"/>
                <a:gd name="T38" fmla="*/ 227 w 624"/>
                <a:gd name="T39" fmla="*/ 567 h 624"/>
                <a:gd name="T40" fmla="*/ 227 w 624"/>
                <a:gd name="T41" fmla="*/ 510 h 624"/>
                <a:gd name="T42" fmla="*/ 0 w 624"/>
                <a:gd name="T43" fmla="*/ 510 h 624"/>
                <a:gd name="T44" fmla="*/ 0 w 624"/>
                <a:gd name="T45" fmla="*/ 397 h 624"/>
                <a:gd name="T46" fmla="*/ 57 w 624"/>
                <a:gd name="T47" fmla="*/ 397 h 624"/>
                <a:gd name="T48" fmla="*/ 57 w 624"/>
                <a:gd name="T49" fmla="*/ 227 h 624"/>
                <a:gd name="T50" fmla="*/ 113 w 624"/>
                <a:gd name="T51" fmla="*/ 227 h 624"/>
                <a:gd name="T52" fmla="*/ 113 w 624"/>
                <a:gd name="T53" fmla="*/ 113 h 624"/>
                <a:gd name="T54" fmla="*/ 170 w 624"/>
                <a:gd name="T55" fmla="*/ 11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624">
                  <a:moveTo>
                    <a:pt x="170" y="113"/>
                  </a:moveTo>
                  <a:lnTo>
                    <a:pt x="227" y="113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624" y="57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17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7" name="Freeform 15">
              <a:extLst>
                <a:ext uri="{FF2B5EF4-FFF2-40B4-BE49-F238E27FC236}">
                  <a16:creationId xmlns:a16="http://schemas.microsoft.com/office/drawing/2014/main" id="{6592D9B7-F42C-4661-892A-AFE8F1B27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4145"/>
              <a:ext cx="567" cy="511"/>
            </a:xfrm>
            <a:custGeom>
              <a:avLst/>
              <a:gdLst>
                <a:gd name="T0" fmla="*/ 170 w 567"/>
                <a:gd name="T1" fmla="*/ 0 h 511"/>
                <a:gd name="T2" fmla="*/ 170 w 567"/>
                <a:gd name="T3" fmla="*/ 114 h 511"/>
                <a:gd name="T4" fmla="*/ 113 w 567"/>
                <a:gd name="T5" fmla="*/ 114 h 511"/>
                <a:gd name="T6" fmla="*/ 113 w 567"/>
                <a:gd name="T7" fmla="*/ 284 h 511"/>
                <a:gd name="T8" fmla="*/ 57 w 567"/>
                <a:gd name="T9" fmla="*/ 284 h 511"/>
                <a:gd name="T10" fmla="*/ 57 w 567"/>
                <a:gd name="T11" fmla="*/ 341 h 511"/>
                <a:gd name="T12" fmla="*/ 0 w 567"/>
                <a:gd name="T13" fmla="*/ 341 h 511"/>
                <a:gd name="T14" fmla="*/ 0 w 567"/>
                <a:gd name="T15" fmla="*/ 454 h 511"/>
                <a:gd name="T16" fmla="*/ 57 w 567"/>
                <a:gd name="T17" fmla="*/ 454 h 511"/>
                <a:gd name="T18" fmla="*/ 57 w 567"/>
                <a:gd name="T19" fmla="*/ 511 h 511"/>
                <a:gd name="T20" fmla="*/ 113 w 567"/>
                <a:gd name="T21" fmla="*/ 511 h 511"/>
                <a:gd name="T22" fmla="*/ 113 w 567"/>
                <a:gd name="T23" fmla="*/ 454 h 511"/>
                <a:gd name="T24" fmla="*/ 284 w 567"/>
                <a:gd name="T25" fmla="*/ 454 h 511"/>
                <a:gd name="T26" fmla="*/ 284 w 567"/>
                <a:gd name="T27" fmla="*/ 341 h 511"/>
                <a:gd name="T28" fmla="*/ 340 w 567"/>
                <a:gd name="T29" fmla="*/ 341 h 511"/>
                <a:gd name="T30" fmla="*/ 340 w 567"/>
                <a:gd name="T31" fmla="*/ 284 h 511"/>
                <a:gd name="T32" fmla="*/ 397 w 567"/>
                <a:gd name="T33" fmla="*/ 284 h 511"/>
                <a:gd name="T34" fmla="*/ 397 w 567"/>
                <a:gd name="T35" fmla="*/ 171 h 511"/>
                <a:gd name="T36" fmla="*/ 510 w 567"/>
                <a:gd name="T37" fmla="*/ 171 h 511"/>
                <a:gd name="T38" fmla="*/ 510 w 567"/>
                <a:gd name="T39" fmla="*/ 114 h 511"/>
                <a:gd name="T40" fmla="*/ 567 w 567"/>
                <a:gd name="T41" fmla="*/ 114 h 511"/>
                <a:gd name="T42" fmla="*/ 567 w 567"/>
                <a:gd name="T43" fmla="*/ 57 h 511"/>
                <a:gd name="T44" fmla="*/ 454 w 567"/>
                <a:gd name="T45" fmla="*/ 57 h 511"/>
                <a:gd name="T46" fmla="*/ 454 w 567"/>
                <a:gd name="T47" fmla="*/ 0 h 511"/>
                <a:gd name="T48" fmla="*/ 170 w 567"/>
                <a:gd name="T49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511">
                  <a:moveTo>
                    <a:pt x="170" y="0"/>
                  </a:moveTo>
                  <a:lnTo>
                    <a:pt x="170" y="114"/>
                  </a:lnTo>
                  <a:lnTo>
                    <a:pt x="113" y="114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284" y="454"/>
                  </a:lnTo>
                  <a:lnTo>
                    <a:pt x="284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71"/>
                  </a:lnTo>
                  <a:lnTo>
                    <a:pt x="510" y="171"/>
                  </a:lnTo>
                  <a:lnTo>
                    <a:pt x="510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8" name="Freeform 16">
              <a:extLst>
                <a:ext uri="{FF2B5EF4-FFF2-40B4-BE49-F238E27FC236}">
                  <a16:creationId xmlns:a16="http://schemas.microsoft.com/office/drawing/2014/main" id="{D2794179-223A-4064-99ED-C1E7F783F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2161"/>
              <a:ext cx="624" cy="340"/>
            </a:xfrm>
            <a:custGeom>
              <a:avLst/>
              <a:gdLst>
                <a:gd name="T0" fmla="*/ 0 w 624"/>
                <a:gd name="T1" fmla="*/ 57 h 340"/>
                <a:gd name="T2" fmla="*/ 0 w 624"/>
                <a:gd name="T3" fmla="*/ 170 h 340"/>
                <a:gd name="T4" fmla="*/ 57 w 624"/>
                <a:gd name="T5" fmla="*/ 170 h 340"/>
                <a:gd name="T6" fmla="*/ 57 w 624"/>
                <a:gd name="T7" fmla="*/ 227 h 340"/>
                <a:gd name="T8" fmla="*/ 170 w 624"/>
                <a:gd name="T9" fmla="*/ 227 h 340"/>
                <a:gd name="T10" fmla="*/ 170 w 624"/>
                <a:gd name="T11" fmla="*/ 340 h 340"/>
                <a:gd name="T12" fmla="*/ 227 w 624"/>
                <a:gd name="T13" fmla="*/ 340 h 340"/>
                <a:gd name="T14" fmla="*/ 340 w 624"/>
                <a:gd name="T15" fmla="*/ 340 h 340"/>
                <a:gd name="T16" fmla="*/ 340 w 624"/>
                <a:gd name="T17" fmla="*/ 283 h 340"/>
                <a:gd name="T18" fmla="*/ 567 w 624"/>
                <a:gd name="T19" fmla="*/ 283 h 340"/>
                <a:gd name="T20" fmla="*/ 567 w 624"/>
                <a:gd name="T21" fmla="*/ 227 h 340"/>
                <a:gd name="T22" fmla="*/ 624 w 624"/>
                <a:gd name="T23" fmla="*/ 227 h 340"/>
                <a:gd name="T24" fmla="*/ 624 w 624"/>
                <a:gd name="T25" fmla="*/ 0 h 340"/>
                <a:gd name="T26" fmla="*/ 567 w 624"/>
                <a:gd name="T27" fmla="*/ 0 h 340"/>
                <a:gd name="T28" fmla="*/ 567 w 624"/>
                <a:gd name="T29" fmla="*/ 57 h 340"/>
                <a:gd name="T30" fmla="*/ 510 w 624"/>
                <a:gd name="T31" fmla="*/ 57 h 340"/>
                <a:gd name="T32" fmla="*/ 510 w 624"/>
                <a:gd name="T33" fmla="*/ 113 h 340"/>
                <a:gd name="T34" fmla="*/ 397 w 624"/>
                <a:gd name="T35" fmla="*/ 113 h 340"/>
                <a:gd name="T36" fmla="*/ 397 w 624"/>
                <a:gd name="T37" fmla="*/ 57 h 340"/>
                <a:gd name="T38" fmla="*/ 284 w 624"/>
                <a:gd name="T39" fmla="*/ 57 h 340"/>
                <a:gd name="T40" fmla="*/ 284 w 624"/>
                <a:gd name="T41" fmla="*/ 113 h 340"/>
                <a:gd name="T42" fmla="*/ 113 w 624"/>
                <a:gd name="T43" fmla="*/ 113 h 340"/>
                <a:gd name="T44" fmla="*/ 113 w 624"/>
                <a:gd name="T45" fmla="*/ 57 h 340"/>
                <a:gd name="T46" fmla="*/ 57 w 624"/>
                <a:gd name="T47" fmla="*/ 57 h 340"/>
                <a:gd name="T48" fmla="*/ 0 w 624"/>
                <a:gd name="T49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40">
                  <a:moveTo>
                    <a:pt x="0" y="57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9" name="Freeform 17">
              <a:extLst>
                <a:ext uri="{FF2B5EF4-FFF2-40B4-BE49-F238E27FC236}">
                  <a16:creationId xmlns:a16="http://schemas.microsoft.com/office/drawing/2014/main" id="{C0893A09-7F45-4417-A9BB-333907BAD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" y="2898"/>
              <a:ext cx="680" cy="567"/>
            </a:xfrm>
            <a:custGeom>
              <a:avLst/>
              <a:gdLst>
                <a:gd name="T0" fmla="*/ 56 w 680"/>
                <a:gd name="T1" fmla="*/ 0 h 567"/>
                <a:gd name="T2" fmla="*/ 56 w 680"/>
                <a:gd name="T3" fmla="*/ 340 h 567"/>
                <a:gd name="T4" fmla="*/ 0 w 680"/>
                <a:gd name="T5" fmla="*/ 340 h 567"/>
                <a:gd name="T6" fmla="*/ 0 w 680"/>
                <a:gd name="T7" fmla="*/ 397 h 567"/>
                <a:gd name="T8" fmla="*/ 113 w 680"/>
                <a:gd name="T9" fmla="*/ 397 h 567"/>
                <a:gd name="T10" fmla="*/ 113 w 680"/>
                <a:gd name="T11" fmla="*/ 454 h 567"/>
                <a:gd name="T12" fmla="*/ 170 w 680"/>
                <a:gd name="T13" fmla="*/ 454 h 567"/>
                <a:gd name="T14" fmla="*/ 170 w 680"/>
                <a:gd name="T15" fmla="*/ 567 h 567"/>
                <a:gd name="T16" fmla="*/ 283 w 680"/>
                <a:gd name="T17" fmla="*/ 567 h 567"/>
                <a:gd name="T18" fmla="*/ 283 w 680"/>
                <a:gd name="T19" fmla="*/ 510 h 567"/>
                <a:gd name="T20" fmla="*/ 340 w 680"/>
                <a:gd name="T21" fmla="*/ 510 h 567"/>
                <a:gd name="T22" fmla="*/ 340 w 680"/>
                <a:gd name="T23" fmla="*/ 454 h 567"/>
                <a:gd name="T24" fmla="*/ 396 w 680"/>
                <a:gd name="T25" fmla="*/ 454 h 567"/>
                <a:gd name="T26" fmla="*/ 396 w 680"/>
                <a:gd name="T27" fmla="*/ 397 h 567"/>
                <a:gd name="T28" fmla="*/ 623 w 680"/>
                <a:gd name="T29" fmla="*/ 397 h 567"/>
                <a:gd name="T30" fmla="*/ 623 w 680"/>
                <a:gd name="T31" fmla="*/ 340 h 567"/>
                <a:gd name="T32" fmla="*/ 680 w 680"/>
                <a:gd name="T33" fmla="*/ 340 h 567"/>
                <a:gd name="T34" fmla="*/ 680 w 680"/>
                <a:gd name="T35" fmla="*/ 283 h 567"/>
                <a:gd name="T36" fmla="*/ 510 w 680"/>
                <a:gd name="T37" fmla="*/ 283 h 567"/>
                <a:gd name="T38" fmla="*/ 510 w 680"/>
                <a:gd name="T39" fmla="*/ 170 h 567"/>
                <a:gd name="T40" fmla="*/ 453 w 680"/>
                <a:gd name="T41" fmla="*/ 170 h 567"/>
                <a:gd name="T42" fmla="*/ 453 w 680"/>
                <a:gd name="T43" fmla="*/ 57 h 567"/>
                <a:gd name="T44" fmla="*/ 170 w 680"/>
                <a:gd name="T45" fmla="*/ 57 h 567"/>
                <a:gd name="T46" fmla="*/ 170 w 680"/>
                <a:gd name="T47" fmla="*/ 0 h 567"/>
                <a:gd name="T48" fmla="*/ 113 w 680"/>
                <a:gd name="T49" fmla="*/ 0 h 567"/>
                <a:gd name="T50" fmla="*/ 56 w 680"/>
                <a:gd name="T5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567">
                  <a:moveTo>
                    <a:pt x="56" y="0"/>
                  </a:move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396" y="454"/>
                  </a:lnTo>
                  <a:lnTo>
                    <a:pt x="396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0" name="Freeform 18">
              <a:extLst>
                <a:ext uri="{FF2B5EF4-FFF2-40B4-BE49-F238E27FC236}">
                  <a16:creationId xmlns:a16="http://schemas.microsoft.com/office/drawing/2014/main" id="{599257CA-8E07-4A37-A2CD-D26B9480D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181"/>
              <a:ext cx="567" cy="567"/>
            </a:xfrm>
            <a:custGeom>
              <a:avLst/>
              <a:gdLst>
                <a:gd name="T0" fmla="*/ 114 w 567"/>
                <a:gd name="T1" fmla="*/ 0 h 567"/>
                <a:gd name="T2" fmla="*/ 57 w 567"/>
                <a:gd name="T3" fmla="*/ 0 h 567"/>
                <a:gd name="T4" fmla="*/ 57 w 567"/>
                <a:gd name="T5" fmla="*/ 114 h 567"/>
                <a:gd name="T6" fmla="*/ 0 w 567"/>
                <a:gd name="T7" fmla="*/ 114 h 567"/>
                <a:gd name="T8" fmla="*/ 0 w 567"/>
                <a:gd name="T9" fmla="*/ 284 h 567"/>
                <a:gd name="T10" fmla="*/ 57 w 567"/>
                <a:gd name="T11" fmla="*/ 284 h 567"/>
                <a:gd name="T12" fmla="*/ 57 w 567"/>
                <a:gd name="T13" fmla="*/ 454 h 567"/>
                <a:gd name="T14" fmla="*/ 0 w 567"/>
                <a:gd name="T15" fmla="*/ 454 h 567"/>
                <a:gd name="T16" fmla="*/ 0 w 567"/>
                <a:gd name="T17" fmla="*/ 567 h 567"/>
                <a:gd name="T18" fmla="*/ 114 w 567"/>
                <a:gd name="T19" fmla="*/ 567 h 567"/>
                <a:gd name="T20" fmla="*/ 114 w 567"/>
                <a:gd name="T21" fmla="*/ 511 h 567"/>
                <a:gd name="T22" fmla="*/ 170 w 567"/>
                <a:gd name="T23" fmla="*/ 511 h 567"/>
                <a:gd name="T24" fmla="*/ 170 w 567"/>
                <a:gd name="T25" fmla="*/ 454 h 567"/>
                <a:gd name="T26" fmla="*/ 341 w 567"/>
                <a:gd name="T27" fmla="*/ 454 h 567"/>
                <a:gd name="T28" fmla="*/ 341 w 567"/>
                <a:gd name="T29" fmla="*/ 511 h 567"/>
                <a:gd name="T30" fmla="*/ 567 w 567"/>
                <a:gd name="T31" fmla="*/ 511 h 567"/>
                <a:gd name="T32" fmla="*/ 567 w 567"/>
                <a:gd name="T33" fmla="*/ 284 h 567"/>
                <a:gd name="T34" fmla="*/ 511 w 567"/>
                <a:gd name="T35" fmla="*/ 284 h 567"/>
                <a:gd name="T36" fmla="*/ 511 w 567"/>
                <a:gd name="T37" fmla="*/ 227 h 567"/>
                <a:gd name="T38" fmla="*/ 511 w 567"/>
                <a:gd name="T39" fmla="*/ 171 h 567"/>
                <a:gd name="T40" fmla="*/ 454 w 567"/>
                <a:gd name="T41" fmla="*/ 171 h 567"/>
                <a:gd name="T42" fmla="*/ 454 w 567"/>
                <a:gd name="T43" fmla="*/ 114 h 567"/>
                <a:gd name="T44" fmla="*/ 114 w 567"/>
                <a:gd name="T45" fmla="*/ 114 h 567"/>
                <a:gd name="T46" fmla="*/ 114 w 567"/>
                <a:gd name="T4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567">
                  <a:moveTo>
                    <a:pt x="114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511"/>
                  </a:lnTo>
                  <a:lnTo>
                    <a:pt x="170" y="511"/>
                  </a:lnTo>
                  <a:lnTo>
                    <a:pt x="170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567" y="511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511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114" y="11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1" name="Freeform 19">
              <a:extLst>
                <a:ext uri="{FF2B5EF4-FFF2-40B4-BE49-F238E27FC236}">
                  <a16:creationId xmlns:a16="http://schemas.microsoft.com/office/drawing/2014/main" id="{B50DC86D-9F18-4EEE-A1FC-553E5A2CB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1877"/>
              <a:ext cx="794" cy="1418"/>
            </a:xfrm>
            <a:custGeom>
              <a:avLst/>
              <a:gdLst>
                <a:gd name="T0" fmla="*/ 624 w 794"/>
                <a:gd name="T1" fmla="*/ 0 h 1418"/>
                <a:gd name="T2" fmla="*/ 454 w 794"/>
                <a:gd name="T3" fmla="*/ 0 h 1418"/>
                <a:gd name="T4" fmla="*/ 454 w 794"/>
                <a:gd name="T5" fmla="*/ 57 h 1418"/>
                <a:gd name="T6" fmla="*/ 397 w 794"/>
                <a:gd name="T7" fmla="*/ 57 h 1418"/>
                <a:gd name="T8" fmla="*/ 397 w 794"/>
                <a:gd name="T9" fmla="*/ 114 h 1418"/>
                <a:gd name="T10" fmla="*/ 284 w 794"/>
                <a:gd name="T11" fmla="*/ 114 h 1418"/>
                <a:gd name="T12" fmla="*/ 284 w 794"/>
                <a:gd name="T13" fmla="*/ 57 h 1418"/>
                <a:gd name="T14" fmla="*/ 170 w 794"/>
                <a:gd name="T15" fmla="*/ 57 h 1418"/>
                <a:gd name="T16" fmla="*/ 170 w 794"/>
                <a:gd name="T17" fmla="*/ 0 h 1418"/>
                <a:gd name="T18" fmla="*/ 57 w 794"/>
                <a:gd name="T19" fmla="*/ 0 h 1418"/>
                <a:gd name="T20" fmla="*/ 57 w 794"/>
                <a:gd name="T21" fmla="*/ 57 h 1418"/>
                <a:gd name="T22" fmla="*/ 0 w 794"/>
                <a:gd name="T23" fmla="*/ 57 h 1418"/>
                <a:gd name="T24" fmla="*/ 0 w 794"/>
                <a:gd name="T25" fmla="*/ 454 h 1418"/>
                <a:gd name="T26" fmla="*/ 113 w 794"/>
                <a:gd name="T27" fmla="*/ 454 h 1418"/>
                <a:gd name="T28" fmla="*/ 113 w 794"/>
                <a:gd name="T29" fmla="*/ 397 h 1418"/>
                <a:gd name="T30" fmla="*/ 227 w 794"/>
                <a:gd name="T31" fmla="*/ 397 h 1418"/>
                <a:gd name="T32" fmla="*/ 227 w 794"/>
                <a:gd name="T33" fmla="*/ 908 h 1418"/>
                <a:gd name="T34" fmla="*/ 284 w 794"/>
                <a:gd name="T35" fmla="*/ 908 h 1418"/>
                <a:gd name="T36" fmla="*/ 284 w 794"/>
                <a:gd name="T37" fmla="*/ 1134 h 1418"/>
                <a:gd name="T38" fmla="*/ 397 w 794"/>
                <a:gd name="T39" fmla="*/ 1134 h 1418"/>
                <a:gd name="T40" fmla="*/ 397 w 794"/>
                <a:gd name="T41" fmla="*/ 1304 h 1418"/>
                <a:gd name="T42" fmla="*/ 454 w 794"/>
                <a:gd name="T43" fmla="*/ 1304 h 1418"/>
                <a:gd name="T44" fmla="*/ 454 w 794"/>
                <a:gd name="T45" fmla="*/ 1418 h 1418"/>
                <a:gd name="T46" fmla="*/ 681 w 794"/>
                <a:gd name="T47" fmla="*/ 1418 h 1418"/>
                <a:gd name="T48" fmla="*/ 681 w 794"/>
                <a:gd name="T49" fmla="*/ 1361 h 1418"/>
                <a:gd name="T50" fmla="*/ 737 w 794"/>
                <a:gd name="T51" fmla="*/ 1361 h 1418"/>
                <a:gd name="T52" fmla="*/ 737 w 794"/>
                <a:gd name="T53" fmla="*/ 1021 h 1418"/>
                <a:gd name="T54" fmla="*/ 794 w 794"/>
                <a:gd name="T55" fmla="*/ 1021 h 1418"/>
                <a:gd name="T56" fmla="*/ 794 w 794"/>
                <a:gd name="T57" fmla="*/ 851 h 1418"/>
                <a:gd name="T58" fmla="*/ 681 w 794"/>
                <a:gd name="T59" fmla="*/ 851 h 1418"/>
                <a:gd name="T60" fmla="*/ 681 w 794"/>
                <a:gd name="T61" fmla="*/ 737 h 1418"/>
                <a:gd name="T62" fmla="*/ 624 w 794"/>
                <a:gd name="T63" fmla="*/ 737 h 1418"/>
                <a:gd name="T64" fmla="*/ 624 w 794"/>
                <a:gd name="T65" fmla="*/ 681 h 1418"/>
                <a:gd name="T66" fmla="*/ 510 w 794"/>
                <a:gd name="T67" fmla="*/ 681 h 1418"/>
                <a:gd name="T68" fmla="*/ 510 w 794"/>
                <a:gd name="T69" fmla="*/ 567 h 1418"/>
                <a:gd name="T70" fmla="*/ 454 w 794"/>
                <a:gd name="T71" fmla="*/ 567 h 1418"/>
                <a:gd name="T72" fmla="*/ 454 w 794"/>
                <a:gd name="T73" fmla="*/ 454 h 1418"/>
                <a:gd name="T74" fmla="*/ 510 w 794"/>
                <a:gd name="T75" fmla="*/ 454 h 1418"/>
                <a:gd name="T76" fmla="*/ 510 w 794"/>
                <a:gd name="T77" fmla="*/ 284 h 1418"/>
                <a:gd name="T78" fmla="*/ 567 w 794"/>
                <a:gd name="T79" fmla="*/ 284 h 1418"/>
                <a:gd name="T80" fmla="*/ 567 w 794"/>
                <a:gd name="T81" fmla="*/ 114 h 1418"/>
                <a:gd name="T82" fmla="*/ 624 w 794"/>
                <a:gd name="T83" fmla="*/ 114 h 1418"/>
                <a:gd name="T84" fmla="*/ 624 w 794"/>
                <a:gd name="T85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1418">
                  <a:moveTo>
                    <a:pt x="624" y="0"/>
                  </a:move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908"/>
                  </a:lnTo>
                  <a:lnTo>
                    <a:pt x="284" y="908"/>
                  </a:lnTo>
                  <a:lnTo>
                    <a:pt x="284" y="1134"/>
                  </a:lnTo>
                  <a:lnTo>
                    <a:pt x="397" y="1134"/>
                  </a:lnTo>
                  <a:lnTo>
                    <a:pt x="397" y="1304"/>
                  </a:lnTo>
                  <a:lnTo>
                    <a:pt x="454" y="1304"/>
                  </a:lnTo>
                  <a:lnTo>
                    <a:pt x="454" y="1418"/>
                  </a:lnTo>
                  <a:lnTo>
                    <a:pt x="681" y="1418"/>
                  </a:lnTo>
                  <a:lnTo>
                    <a:pt x="681" y="1361"/>
                  </a:lnTo>
                  <a:lnTo>
                    <a:pt x="737" y="1361"/>
                  </a:lnTo>
                  <a:lnTo>
                    <a:pt x="737" y="1021"/>
                  </a:lnTo>
                  <a:lnTo>
                    <a:pt x="794" y="1021"/>
                  </a:lnTo>
                  <a:lnTo>
                    <a:pt x="794" y="851"/>
                  </a:lnTo>
                  <a:lnTo>
                    <a:pt x="681" y="851"/>
                  </a:lnTo>
                  <a:lnTo>
                    <a:pt x="681" y="737"/>
                  </a:lnTo>
                  <a:lnTo>
                    <a:pt x="624" y="737"/>
                  </a:lnTo>
                  <a:lnTo>
                    <a:pt x="624" y="681"/>
                  </a:lnTo>
                  <a:lnTo>
                    <a:pt x="510" y="681"/>
                  </a:lnTo>
                  <a:lnTo>
                    <a:pt x="51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2" name="Freeform 20">
              <a:extLst>
                <a:ext uri="{FF2B5EF4-FFF2-40B4-BE49-F238E27FC236}">
                  <a16:creationId xmlns:a16="http://schemas.microsoft.com/office/drawing/2014/main" id="{7011056A-EA77-4801-B19C-75723137D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991"/>
              <a:ext cx="1190" cy="1247"/>
            </a:xfrm>
            <a:custGeom>
              <a:avLst/>
              <a:gdLst>
                <a:gd name="T0" fmla="*/ 453 w 1190"/>
                <a:gd name="T1" fmla="*/ 113 h 1247"/>
                <a:gd name="T2" fmla="*/ 340 w 1190"/>
                <a:gd name="T3" fmla="*/ 113 h 1247"/>
                <a:gd name="T4" fmla="*/ 340 w 1190"/>
                <a:gd name="T5" fmla="*/ 0 h 1247"/>
                <a:gd name="T6" fmla="*/ 113 w 1190"/>
                <a:gd name="T7" fmla="*/ 0 h 1247"/>
                <a:gd name="T8" fmla="*/ 113 w 1190"/>
                <a:gd name="T9" fmla="*/ 170 h 1247"/>
                <a:gd name="T10" fmla="*/ 56 w 1190"/>
                <a:gd name="T11" fmla="*/ 170 h 1247"/>
                <a:gd name="T12" fmla="*/ 56 w 1190"/>
                <a:gd name="T13" fmla="*/ 340 h 1247"/>
                <a:gd name="T14" fmla="*/ 0 w 1190"/>
                <a:gd name="T15" fmla="*/ 340 h 1247"/>
                <a:gd name="T16" fmla="*/ 0 w 1190"/>
                <a:gd name="T17" fmla="*/ 453 h 1247"/>
                <a:gd name="T18" fmla="*/ 56 w 1190"/>
                <a:gd name="T19" fmla="*/ 453 h 1247"/>
                <a:gd name="T20" fmla="*/ 56 w 1190"/>
                <a:gd name="T21" fmla="*/ 567 h 1247"/>
                <a:gd name="T22" fmla="*/ 170 w 1190"/>
                <a:gd name="T23" fmla="*/ 567 h 1247"/>
                <a:gd name="T24" fmla="*/ 170 w 1190"/>
                <a:gd name="T25" fmla="*/ 623 h 1247"/>
                <a:gd name="T26" fmla="*/ 227 w 1190"/>
                <a:gd name="T27" fmla="*/ 623 h 1247"/>
                <a:gd name="T28" fmla="*/ 227 w 1190"/>
                <a:gd name="T29" fmla="*/ 737 h 1247"/>
                <a:gd name="T30" fmla="*/ 340 w 1190"/>
                <a:gd name="T31" fmla="*/ 737 h 1247"/>
                <a:gd name="T32" fmla="*/ 340 w 1190"/>
                <a:gd name="T33" fmla="*/ 907 h 1247"/>
                <a:gd name="T34" fmla="*/ 397 w 1190"/>
                <a:gd name="T35" fmla="*/ 907 h 1247"/>
                <a:gd name="T36" fmla="*/ 397 w 1190"/>
                <a:gd name="T37" fmla="*/ 964 h 1247"/>
                <a:gd name="T38" fmla="*/ 680 w 1190"/>
                <a:gd name="T39" fmla="*/ 964 h 1247"/>
                <a:gd name="T40" fmla="*/ 680 w 1190"/>
                <a:gd name="T41" fmla="*/ 1077 h 1247"/>
                <a:gd name="T42" fmla="*/ 737 w 1190"/>
                <a:gd name="T43" fmla="*/ 1077 h 1247"/>
                <a:gd name="T44" fmla="*/ 737 w 1190"/>
                <a:gd name="T45" fmla="*/ 1190 h 1247"/>
                <a:gd name="T46" fmla="*/ 907 w 1190"/>
                <a:gd name="T47" fmla="*/ 1190 h 1247"/>
                <a:gd name="T48" fmla="*/ 907 w 1190"/>
                <a:gd name="T49" fmla="*/ 1247 h 1247"/>
                <a:gd name="T50" fmla="*/ 1190 w 1190"/>
                <a:gd name="T51" fmla="*/ 1247 h 1247"/>
                <a:gd name="T52" fmla="*/ 1190 w 1190"/>
                <a:gd name="T53" fmla="*/ 1077 h 1247"/>
                <a:gd name="T54" fmla="*/ 1134 w 1190"/>
                <a:gd name="T55" fmla="*/ 1077 h 1247"/>
                <a:gd name="T56" fmla="*/ 1134 w 1190"/>
                <a:gd name="T57" fmla="*/ 510 h 1247"/>
                <a:gd name="T58" fmla="*/ 1020 w 1190"/>
                <a:gd name="T59" fmla="*/ 510 h 1247"/>
                <a:gd name="T60" fmla="*/ 1020 w 1190"/>
                <a:gd name="T61" fmla="*/ 567 h 1247"/>
                <a:gd name="T62" fmla="*/ 964 w 1190"/>
                <a:gd name="T63" fmla="*/ 567 h 1247"/>
                <a:gd name="T64" fmla="*/ 964 w 1190"/>
                <a:gd name="T65" fmla="*/ 737 h 1247"/>
                <a:gd name="T66" fmla="*/ 794 w 1190"/>
                <a:gd name="T67" fmla="*/ 737 h 1247"/>
                <a:gd name="T68" fmla="*/ 794 w 1190"/>
                <a:gd name="T69" fmla="*/ 680 h 1247"/>
                <a:gd name="T70" fmla="*/ 680 w 1190"/>
                <a:gd name="T71" fmla="*/ 680 h 1247"/>
                <a:gd name="T72" fmla="*/ 680 w 1190"/>
                <a:gd name="T73" fmla="*/ 567 h 1247"/>
                <a:gd name="T74" fmla="*/ 510 w 1190"/>
                <a:gd name="T75" fmla="*/ 567 h 1247"/>
                <a:gd name="T76" fmla="*/ 510 w 1190"/>
                <a:gd name="T77" fmla="*/ 623 h 1247"/>
                <a:gd name="T78" fmla="*/ 340 w 1190"/>
                <a:gd name="T79" fmla="*/ 623 h 1247"/>
                <a:gd name="T80" fmla="*/ 340 w 1190"/>
                <a:gd name="T81" fmla="*/ 567 h 1247"/>
                <a:gd name="T82" fmla="*/ 397 w 1190"/>
                <a:gd name="T83" fmla="*/ 567 h 1247"/>
                <a:gd name="T84" fmla="*/ 397 w 1190"/>
                <a:gd name="T85" fmla="*/ 453 h 1247"/>
                <a:gd name="T86" fmla="*/ 510 w 1190"/>
                <a:gd name="T87" fmla="*/ 453 h 1247"/>
                <a:gd name="T88" fmla="*/ 510 w 1190"/>
                <a:gd name="T89" fmla="*/ 340 h 1247"/>
                <a:gd name="T90" fmla="*/ 453 w 1190"/>
                <a:gd name="T91" fmla="*/ 340 h 1247"/>
                <a:gd name="T92" fmla="*/ 453 w 1190"/>
                <a:gd name="T93" fmla="*/ 283 h 1247"/>
                <a:gd name="T94" fmla="*/ 397 w 1190"/>
                <a:gd name="T95" fmla="*/ 283 h 1247"/>
                <a:gd name="T96" fmla="*/ 397 w 1190"/>
                <a:gd name="T97" fmla="*/ 227 h 1247"/>
                <a:gd name="T98" fmla="*/ 453 w 1190"/>
                <a:gd name="T99" fmla="*/ 227 h 1247"/>
                <a:gd name="T100" fmla="*/ 453 w 1190"/>
                <a:gd name="T101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0" h="1247">
                  <a:moveTo>
                    <a:pt x="453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737"/>
                  </a:lnTo>
                  <a:lnTo>
                    <a:pt x="340" y="737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680" y="964"/>
                  </a:lnTo>
                  <a:lnTo>
                    <a:pt x="680" y="1077"/>
                  </a:lnTo>
                  <a:lnTo>
                    <a:pt x="737" y="1077"/>
                  </a:lnTo>
                  <a:lnTo>
                    <a:pt x="737" y="1190"/>
                  </a:lnTo>
                  <a:lnTo>
                    <a:pt x="907" y="1190"/>
                  </a:lnTo>
                  <a:lnTo>
                    <a:pt x="907" y="1247"/>
                  </a:lnTo>
                  <a:lnTo>
                    <a:pt x="1190" y="1247"/>
                  </a:lnTo>
                  <a:lnTo>
                    <a:pt x="1190" y="1077"/>
                  </a:lnTo>
                  <a:lnTo>
                    <a:pt x="1134" y="1077"/>
                  </a:lnTo>
                  <a:lnTo>
                    <a:pt x="1134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964" y="567"/>
                  </a:lnTo>
                  <a:lnTo>
                    <a:pt x="964" y="737"/>
                  </a:lnTo>
                  <a:lnTo>
                    <a:pt x="794" y="737"/>
                  </a:lnTo>
                  <a:lnTo>
                    <a:pt x="794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510" y="567"/>
                  </a:lnTo>
                  <a:lnTo>
                    <a:pt x="510" y="623"/>
                  </a:lnTo>
                  <a:lnTo>
                    <a:pt x="340" y="623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453"/>
                  </a:lnTo>
                  <a:lnTo>
                    <a:pt x="510" y="45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3" name="Freeform 21">
              <a:extLst>
                <a:ext uri="{FF2B5EF4-FFF2-40B4-BE49-F238E27FC236}">
                  <a16:creationId xmlns:a16="http://schemas.microsoft.com/office/drawing/2014/main" id="{7F3AE100-F9CF-4509-8ACB-99CF9CBA4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233"/>
              <a:ext cx="1134" cy="907"/>
            </a:xfrm>
            <a:custGeom>
              <a:avLst/>
              <a:gdLst>
                <a:gd name="T0" fmla="*/ 0 w 1134"/>
                <a:gd name="T1" fmla="*/ 284 h 907"/>
                <a:gd name="T2" fmla="*/ 0 w 1134"/>
                <a:gd name="T3" fmla="*/ 397 h 907"/>
                <a:gd name="T4" fmla="*/ 170 w 1134"/>
                <a:gd name="T5" fmla="*/ 397 h 907"/>
                <a:gd name="T6" fmla="*/ 170 w 1134"/>
                <a:gd name="T7" fmla="*/ 510 h 907"/>
                <a:gd name="T8" fmla="*/ 340 w 1134"/>
                <a:gd name="T9" fmla="*/ 510 h 907"/>
                <a:gd name="T10" fmla="*/ 340 w 1134"/>
                <a:gd name="T11" fmla="*/ 567 h 907"/>
                <a:gd name="T12" fmla="*/ 283 w 1134"/>
                <a:gd name="T13" fmla="*/ 567 h 907"/>
                <a:gd name="T14" fmla="*/ 283 w 1134"/>
                <a:gd name="T15" fmla="*/ 624 h 907"/>
                <a:gd name="T16" fmla="*/ 227 w 1134"/>
                <a:gd name="T17" fmla="*/ 624 h 907"/>
                <a:gd name="T18" fmla="*/ 227 w 1134"/>
                <a:gd name="T19" fmla="*/ 680 h 907"/>
                <a:gd name="T20" fmla="*/ 170 w 1134"/>
                <a:gd name="T21" fmla="*/ 680 h 907"/>
                <a:gd name="T22" fmla="*/ 170 w 1134"/>
                <a:gd name="T23" fmla="*/ 737 h 907"/>
                <a:gd name="T24" fmla="*/ 227 w 1134"/>
                <a:gd name="T25" fmla="*/ 737 h 907"/>
                <a:gd name="T26" fmla="*/ 227 w 1134"/>
                <a:gd name="T27" fmla="*/ 851 h 907"/>
                <a:gd name="T28" fmla="*/ 283 w 1134"/>
                <a:gd name="T29" fmla="*/ 851 h 907"/>
                <a:gd name="T30" fmla="*/ 283 w 1134"/>
                <a:gd name="T31" fmla="*/ 907 h 907"/>
                <a:gd name="T32" fmla="*/ 453 w 1134"/>
                <a:gd name="T33" fmla="*/ 907 h 907"/>
                <a:gd name="T34" fmla="*/ 453 w 1134"/>
                <a:gd name="T35" fmla="*/ 851 h 907"/>
                <a:gd name="T36" fmla="*/ 624 w 1134"/>
                <a:gd name="T37" fmla="*/ 851 h 907"/>
                <a:gd name="T38" fmla="*/ 624 w 1134"/>
                <a:gd name="T39" fmla="*/ 624 h 907"/>
                <a:gd name="T40" fmla="*/ 680 w 1134"/>
                <a:gd name="T41" fmla="*/ 624 h 907"/>
                <a:gd name="T42" fmla="*/ 680 w 1134"/>
                <a:gd name="T43" fmla="*/ 567 h 907"/>
                <a:gd name="T44" fmla="*/ 737 w 1134"/>
                <a:gd name="T45" fmla="*/ 567 h 907"/>
                <a:gd name="T46" fmla="*/ 737 w 1134"/>
                <a:gd name="T47" fmla="*/ 510 h 907"/>
                <a:gd name="T48" fmla="*/ 794 w 1134"/>
                <a:gd name="T49" fmla="*/ 510 h 907"/>
                <a:gd name="T50" fmla="*/ 794 w 1134"/>
                <a:gd name="T51" fmla="*/ 454 h 907"/>
                <a:gd name="T52" fmla="*/ 964 w 1134"/>
                <a:gd name="T53" fmla="*/ 454 h 907"/>
                <a:gd name="T54" fmla="*/ 964 w 1134"/>
                <a:gd name="T55" fmla="*/ 510 h 907"/>
                <a:gd name="T56" fmla="*/ 1077 w 1134"/>
                <a:gd name="T57" fmla="*/ 510 h 907"/>
                <a:gd name="T58" fmla="*/ 1077 w 1134"/>
                <a:gd name="T59" fmla="*/ 454 h 907"/>
                <a:gd name="T60" fmla="*/ 1134 w 1134"/>
                <a:gd name="T61" fmla="*/ 454 h 907"/>
                <a:gd name="T62" fmla="*/ 1134 w 1134"/>
                <a:gd name="T63" fmla="*/ 284 h 907"/>
                <a:gd name="T64" fmla="*/ 1077 w 1134"/>
                <a:gd name="T65" fmla="*/ 284 h 907"/>
                <a:gd name="T66" fmla="*/ 1077 w 1134"/>
                <a:gd name="T67" fmla="*/ 170 h 907"/>
                <a:gd name="T68" fmla="*/ 1134 w 1134"/>
                <a:gd name="T69" fmla="*/ 170 h 907"/>
                <a:gd name="T70" fmla="*/ 1134 w 1134"/>
                <a:gd name="T71" fmla="*/ 113 h 907"/>
                <a:gd name="T72" fmla="*/ 1077 w 1134"/>
                <a:gd name="T73" fmla="*/ 113 h 907"/>
                <a:gd name="T74" fmla="*/ 1077 w 1134"/>
                <a:gd name="T75" fmla="*/ 57 h 907"/>
                <a:gd name="T76" fmla="*/ 1020 w 1134"/>
                <a:gd name="T77" fmla="*/ 57 h 907"/>
                <a:gd name="T78" fmla="*/ 1020 w 1134"/>
                <a:gd name="T79" fmla="*/ 0 h 907"/>
                <a:gd name="T80" fmla="*/ 624 w 1134"/>
                <a:gd name="T81" fmla="*/ 0 h 907"/>
                <a:gd name="T82" fmla="*/ 624 w 1134"/>
                <a:gd name="T83" fmla="*/ 57 h 907"/>
                <a:gd name="T84" fmla="*/ 510 w 1134"/>
                <a:gd name="T85" fmla="*/ 57 h 907"/>
                <a:gd name="T86" fmla="*/ 510 w 1134"/>
                <a:gd name="T87" fmla="*/ 113 h 907"/>
                <a:gd name="T88" fmla="*/ 283 w 1134"/>
                <a:gd name="T89" fmla="*/ 113 h 907"/>
                <a:gd name="T90" fmla="*/ 283 w 1134"/>
                <a:gd name="T91" fmla="*/ 170 h 907"/>
                <a:gd name="T92" fmla="*/ 113 w 1134"/>
                <a:gd name="T93" fmla="*/ 170 h 907"/>
                <a:gd name="T94" fmla="*/ 113 w 1134"/>
                <a:gd name="T95" fmla="*/ 227 h 907"/>
                <a:gd name="T96" fmla="*/ 57 w 1134"/>
                <a:gd name="T97" fmla="*/ 227 h 907"/>
                <a:gd name="T98" fmla="*/ 57 w 1134"/>
                <a:gd name="T99" fmla="*/ 284 h 907"/>
                <a:gd name="T100" fmla="*/ 0 w 1134"/>
                <a:gd name="T101" fmla="*/ 28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907">
                  <a:moveTo>
                    <a:pt x="0" y="284"/>
                  </a:moveTo>
                  <a:lnTo>
                    <a:pt x="0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907"/>
                  </a:lnTo>
                  <a:lnTo>
                    <a:pt x="453" y="907"/>
                  </a:lnTo>
                  <a:lnTo>
                    <a:pt x="453" y="851"/>
                  </a:lnTo>
                  <a:lnTo>
                    <a:pt x="624" y="851"/>
                  </a:lnTo>
                  <a:lnTo>
                    <a:pt x="624" y="624"/>
                  </a:lnTo>
                  <a:lnTo>
                    <a:pt x="680" y="624"/>
                  </a:lnTo>
                  <a:lnTo>
                    <a:pt x="680" y="567"/>
                  </a:lnTo>
                  <a:lnTo>
                    <a:pt x="737" y="567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454"/>
                  </a:lnTo>
                  <a:lnTo>
                    <a:pt x="964" y="454"/>
                  </a:lnTo>
                  <a:lnTo>
                    <a:pt x="964" y="510"/>
                  </a:lnTo>
                  <a:lnTo>
                    <a:pt x="1077" y="510"/>
                  </a:lnTo>
                  <a:lnTo>
                    <a:pt x="1077" y="454"/>
                  </a:lnTo>
                  <a:lnTo>
                    <a:pt x="1134" y="454"/>
                  </a:lnTo>
                  <a:lnTo>
                    <a:pt x="1134" y="284"/>
                  </a:lnTo>
                  <a:lnTo>
                    <a:pt x="1077" y="284"/>
                  </a:lnTo>
                  <a:lnTo>
                    <a:pt x="1077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4" name="Freeform 22">
              <a:extLst>
                <a:ext uri="{FF2B5EF4-FFF2-40B4-BE49-F238E27FC236}">
                  <a16:creationId xmlns:a16="http://schemas.microsoft.com/office/drawing/2014/main" id="{96E54D4C-9688-4B98-B1FD-0B97FA93C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1424"/>
              <a:ext cx="1191" cy="680"/>
            </a:xfrm>
            <a:custGeom>
              <a:avLst/>
              <a:gdLst>
                <a:gd name="T0" fmla="*/ 0 w 1191"/>
                <a:gd name="T1" fmla="*/ 453 h 680"/>
                <a:gd name="T2" fmla="*/ 0 w 1191"/>
                <a:gd name="T3" fmla="*/ 340 h 680"/>
                <a:gd name="T4" fmla="*/ 57 w 1191"/>
                <a:gd name="T5" fmla="*/ 340 h 680"/>
                <a:gd name="T6" fmla="*/ 57 w 1191"/>
                <a:gd name="T7" fmla="*/ 227 h 680"/>
                <a:gd name="T8" fmla="*/ 171 w 1191"/>
                <a:gd name="T9" fmla="*/ 227 h 680"/>
                <a:gd name="T10" fmla="*/ 171 w 1191"/>
                <a:gd name="T11" fmla="*/ 283 h 680"/>
                <a:gd name="T12" fmla="*/ 227 w 1191"/>
                <a:gd name="T13" fmla="*/ 283 h 680"/>
                <a:gd name="T14" fmla="*/ 227 w 1191"/>
                <a:gd name="T15" fmla="*/ 227 h 680"/>
                <a:gd name="T16" fmla="*/ 284 w 1191"/>
                <a:gd name="T17" fmla="*/ 227 h 680"/>
                <a:gd name="T18" fmla="*/ 284 w 1191"/>
                <a:gd name="T19" fmla="*/ 170 h 680"/>
                <a:gd name="T20" fmla="*/ 454 w 1191"/>
                <a:gd name="T21" fmla="*/ 170 h 680"/>
                <a:gd name="T22" fmla="*/ 454 w 1191"/>
                <a:gd name="T23" fmla="*/ 113 h 680"/>
                <a:gd name="T24" fmla="*/ 624 w 1191"/>
                <a:gd name="T25" fmla="*/ 113 h 680"/>
                <a:gd name="T26" fmla="*/ 624 w 1191"/>
                <a:gd name="T27" fmla="*/ 56 h 680"/>
                <a:gd name="T28" fmla="*/ 738 w 1191"/>
                <a:gd name="T29" fmla="*/ 56 h 680"/>
                <a:gd name="T30" fmla="*/ 738 w 1191"/>
                <a:gd name="T31" fmla="*/ 0 h 680"/>
                <a:gd name="T32" fmla="*/ 851 w 1191"/>
                <a:gd name="T33" fmla="*/ 0 h 680"/>
                <a:gd name="T34" fmla="*/ 851 w 1191"/>
                <a:gd name="T35" fmla="*/ 170 h 680"/>
                <a:gd name="T36" fmla="*/ 908 w 1191"/>
                <a:gd name="T37" fmla="*/ 170 h 680"/>
                <a:gd name="T38" fmla="*/ 908 w 1191"/>
                <a:gd name="T39" fmla="*/ 283 h 680"/>
                <a:gd name="T40" fmla="*/ 1078 w 1191"/>
                <a:gd name="T41" fmla="*/ 283 h 680"/>
                <a:gd name="T42" fmla="*/ 1078 w 1191"/>
                <a:gd name="T43" fmla="*/ 227 h 680"/>
                <a:gd name="T44" fmla="*/ 1191 w 1191"/>
                <a:gd name="T45" fmla="*/ 227 h 680"/>
                <a:gd name="T46" fmla="*/ 1191 w 1191"/>
                <a:gd name="T47" fmla="*/ 510 h 680"/>
                <a:gd name="T48" fmla="*/ 1021 w 1191"/>
                <a:gd name="T49" fmla="*/ 510 h 680"/>
                <a:gd name="T50" fmla="*/ 1021 w 1191"/>
                <a:gd name="T51" fmla="*/ 623 h 680"/>
                <a:gd name="T52" fmla="*/ 851 w 1191"/>
                <a:gd name="T53" fmla="*/ 623 h 680"/>
                <a:gd name="T54" fmla="*/ 851 w 1191"/>
                <a:gd name="T55" fmla="*/ 567 h 680"/>
                <a:gd name="T56" fmla="*/ 738 w 1191"/>
                <a:gd name="T57" fmla="*/ 567 h 680"/>
                <a:gd name="T58" fmla="*/ 738 w 1191"/>
                <a:gd name="T59" fmla="*/ 510 h 680"/>
                <a:gd name="T60" fmla="*/ 681 w 1191"/>
                <a:gd name="T61" fmla="*/ 510 h 680"/>
                <a:gd name="T62" fmla="*/ 681 w 1191"/>
                <a:gd name="T63" fmla="*/ 397 h 680"/>
                <a:gd name="T64" fmla="*/ 567 w 1191"/>
                <a:gd name="T65" fmla="*/ 397 h 680"/>
                <a:gd name="T66" fmla="*/ 567 w 1191"/>
                <a:gd name="T67" fmla="*/ 567 h 680"/>
                <a:gd name="T68" fmla="*/ 511 w 1191"/>
                <a:gd name="T69" fmla="*/ 567 h 680"/>
                <a:gd name="T70" fmla="*/ 511 w 1191"/>
                <a:gd name="T71" fmla="*/ 623 h 680"/>
                <a:gd name="T72" fmla="*/ 454 w 1191"/>
                <a:gd name="T73" fmla="*/ 623 h 680"/>
                <a:gd name="T74" fmla="*/ 454 w 1191"/>
                <a:gd name="T75" fmla="*/ 680 h 680"/>
                <a:gd name="T76" fmla="*/ 284 w 1191"/>
                <a:gd name="T77" fmla="*/ 680 h 680"/>
                <a:gd name="T78" fmla="*/ 284 w 1191"/>
                <a:gd name="T79" fmla="*/ 567 h 680"/>
                <a:gd name="T80" fmla="*/ 114 w 1191"/>
                <a:gd name="T81" fmla="*/ 567 h 680"/>
                <a:gd name="T82" fmla="*/ 114 w 1191"/>
                <a:gd name="T83" fmla="*/ 453 h 680"/>
                <a:gd name="T84" fmla="*/ 0 w 1191"/>
                <a:gd name="T85" fmla="*/ 45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680">
                  <a:moveTo>
                    <a:pt x="0" y="453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171" y="227"/>
                  </a:lnTo>
                  <a:lnTo>
                    <a:pt x="171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624" y="113"/>
                  </a:lnTo>
                  <a:lnTo>
                    <a:pt x="624" y="56"/>
                  </a:lnTo>
                  <a:lnTo>
                    <a:pt x="738" y="56"/>
                  </a:lnTo>
                  <a:lnTo>
                    <a:pt x="738" y="0"/>
                  </a:lnTo>
                  <a:lnTo>
                    <a:pt x="851" y="0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08" y="283"/>
                  </a:lnTo>
                  <a:lnTo>
                    <a:pt x="1078" y="283"/>
                  </a:lnTo>
                  <a:lnTo>
                    <a:pt x="1078" y="227"/>
                  </a:lnTo>
                  <a:lnTo>
                    <a:pt x="1191" y="227"/>
                  </a:lnTo>
                  <a:lnTo>
                    <a:pt x="1191" y="510"/>
                  </a:lnTo>
                  <a:lnTo>
                    <a:pt x="1021" y="510"/>
                  </a:lnTo>
                  <a:lnTo>
                    <a:pt x="1021" y="623"/>
                  </a:lnTo>
                  <a:lnTo>
                    <a:pt x="851" y="623"/>
                  </a:lnTo>
                  <a:lnTo>
                    <a:pt x="851" y="567"/>
                  </a:lnTo>
                  <a:lnTo>
                    <a:pt x="738" y="567"/>
                  </a:lnTo>
                  <a:lnTo>
                    <a:pt x="738" y="510"/>
                  </a:lnTo>
                  <a:lnTo>
                    <a:pt x="681" y="510"/>
                  </a:lnTo>
                  <a:lnTo>
                    <a:pt x="681" y="397"/>
                  </a:lnTo>
                  <a:lnTo>
                    <a:pt x="567" y="397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284" y="680"/>
                  </a:lnTo>
                  <a:lnTo>
                    <a:pt x="284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5" name="Freeform 23">
              <a:extLst>
                <a:ext uri="{FF2B5EF4-FFF2-40B4-BE49-F238E27FC236}">
                  <a16:creationId xmlns:a16="http://schemas.microsoft.com/office/drawing/2014/main" id="{4600CDEF-588C-4B66-9547-5F794A856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" y="913"/>
              <a:ext cx="1247" cy="794"/>
            </a:xfrm>
            <a:custGeom>
              <a:avLst/>
              <a:gdLst>
                <a:gd name="T0" fmla="*/ 1190 w 1247"/>
                <a:gd name="T1" fmla="*/ 171 h 794"/>
                <a:gd name="T2" fmla="*/ 963 w 1247"/>
                <a:gd name="T3" fmla="*/ 171 h 794"/>
                <a:gd name="T4" fmla="*/ 963 w 1247"/>
                <a:gd name="T5" fmla="*/ 227 h 794"/>
                <a:gd name="T6" fmla="*/ 793 w 1247"/>
                <a:gd name="T7" fmla="*/ 227 h 794"/>
                <a:gd name="T8" fmla="*/ 793 w 1247"/>
                <a:gd name="T9" fmla="*/ 171 h 794"/>
                <a:gd name="T10" fmla="*/ 737 w 1247"/>
                <a:gd name="T11" fmla="*/ 171 h 794"/>
                <a:gd name="T12" fmla="*/ 737 w 1247"/>
                <a:gd name="T13" fmla="*/ 57 h 794"/>
                <a:gd name="T14" fmla="*/ 680 w 1247"/>
                <a:gd name="T15" fmla="*/ 57 h 794"/>
                <a:gd name="T16" fmla="*/ 680 w 1247"/>
                <a:gd name="T17" fmla="*/ 0 h 794"/>
                <a:gd name="T18" fmla="*/ 567 w 1247"/>
                <a:gd name="T19" fmla="*/ 0 h 794"/>
                <a:gd name="T20" fmla="*/ 567 w 1247"/>
                <a:gd name="T21" fmla="*/ 57 h 794"/>
                <a:gd name="T22" fmla="*/ 396 w 1247"/>
                <a:gd name="T23" fmla="*/ 57 h 794"/>
                <a:gd name="T24" fmla="*/ 396 w 1247"/>
                <a:gd name="T25" fmla="*/ 114 h 794"/>
                <a:gd name="T26" fmla="*/ 340 w 1247"/>
                <a:gd name="T27" fmla="*/ 114 h 794"/>
                <a:gd name="T28" fmla="*/ 340 w 1247"/>
                <a:gd name="T29" fmla="*/ 57 h 794"/>
                <a:gd name="T30" fmla="*/ 56 w 1247"/>
                <a:gd name="T31" fmla="*/ 57 h 794"/>
                <a:gd name="T32" fmla="*/ 56 w 1247"/>
                <a:gd name="T33" fmla="*/ 114 h 794"/>
                <a:gd name="T34" fmla="*/ 0 w 1247"/>
                <a:gd name="T35" fmla="*/ 114 h 794"/>
                <a:gd name="T36" fmla="*/ 0 w 1247"/>
                <a:gd name="T37" fmla="*/ 227 h 794"/>
                <a:gd name="T38" fmla="*/ 56 w 1247"/>
                <a:gd name="T39" fmla="*/ 227 h 794"/>
                <a:gd name="T40" fmla="*/ 56 w 1247"/>
                <a:gd name="T41" fmla="*/ 284 h 794"/>
                <a:gd name="T42" fmla="*/ 56 w 1247"/>
                <a:gd name="T43" fmla="*/ 397 h 794"/>
                <a:gd name="T44" fmla="*/ 0 w 1247"/>
                <a:gd name="T45" fmla="*/ 397 h 794"/>
                <a:gd name="T46" fmla="*/ 0 w 1247"/>
                <a:gd name="T47" fmla="*/ 511 h 794"/>
                <a:gd name="T48" fmla="*/ 113 w 1247"/>
                <a:gd name="T49" fmla="*/ 511 h 794"/>
                <a:gd name="T50" fmla="*/ 113 w 1247"/>
                <a:gd name="T51" fmla="*/ 681 h 794"/>
                <a:gd name="T52" fmla="*/ 170 w 1247"/>
                <a:gd name="T53" fmla="*/ 681 h 794"/>
                <a:gd name="T54" fmla="*/ 170 w 1247"/>
                <a:gd name="T55" fmla="*/ 794 h 794"/>
                <a:gd name="T56" fmla="*/ 340 w 1247"/>
                <a:gd name="T57" fmla="*/ 794 h 794"/>
                <a:gd name="T58" fmla="*/ 340 w 1247"/>
                <a:gd name="T59" fmla="*/ 738 h 794"/>
                <a:gd name="T60" fmla="*/ 453 w 1247"/>
                <a:gd name="T61" fmla="*/ 738 h 794"/>
                <a:gd name="T62" fmla="*/ 453 w 1247"/>
                <a:gd name="T63" fmla="*/ 794 h 794"/>
                <a:gd name="T64" fmla="*/ 510 w 1247"/>
                <a:gd name="T65" fmla="*/ 794 h 794"/>
                <a:gd name="T66" fmla="*/ 510 w 1247"/>
                <a:gd name="T67" fmla="*/ 681 h 794"/>
                <a:gd name="T68" fmla="*/ 567 w 1247"/>
                <a:gd name="T69" fmla="*/ 681 h 794"/>
                <a:gd name="T70" fmla="*/ 567 w 1247"/>
                <a:gd name="T71" fmla="*/ 624 h 794"/>
                <a:gd name="T72" fmla="*/ 623 w 1247"/>
                <a:gd name="T73" fmla="*/ 624 h 794"/>
                <a:gd name="T74" fmla="*/ 680 w 1247"/>
                <a:gd name="T75" fmla="*/ 624 h 794"/>
                <a:gd name="T76" fmla="*/ 680 w 1247"/>
                <a:gd name="T77" fmla="*/ 567 h 794"/>
                <a:gd name="T78" fmla="*/ 793 w 1247"/>
                <a:gd name="T79" fmla="*/ 567 h 794"/>
                <a:gd name="T80" fmla="*/ 793 w 1247"/>
                <a:gd name="T81" fmla="*/ 511 h 794"/>
                <a:gd name="T82" fmla="*/ 907 w 1247"/>
                <a:gd name="T83" fmla="*/ 511 h 794"/>
                <a:gd name="T84" fmla="*/ 907 w 1247"/>
                <a:gd name="T85" fmla="*/ 567 h 794"/>
                <a:gd name="T86" fmla="*/ 1134 w 1247"/>
                <a:gd name="T87" fmla="*/ 567 h 794"/>
                <a:gd name="T88" fmla="*/ 1134 w 1247"/>
                <a:gd name="T89" fmla="*/ 511 h 794"/>
                <a:gd name="T90" fmla="*/ 1190 w 1247"/>
                <a:gd name="T91" fmla="*/ 511 h 794"/>
                <a:gd name="T92" fmla="*/ 1190 w 1247"/>
                <a:gd name="T93" fmla="*/ 454 h 794"/>
                <a:gd name="T94" fmla="*/ 1247 w 1247"/>
                <a:gd name="T95" fmla="*/ 454 h 794"/>
                <a:gd name="T96" fmla="*/ 1247 w 1247"/>
                <a:gd name="T97" fmla="*/ 227 h 794"/>
                <a:gd name="T98" fmla="*/ 1190 w 1247"/>
                <a:gd name="T99" fmla="*/ 227 h 794"/>
                <a:gd name="T100" fmla="*/ 1190 w 1247"/>
                <a:gd name="T101" fmla="*/ 17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794">
                  <a:moveTo>
                    <a:pt x="1190" y="171"/>
                  </a:moveTo>
                  <a:lnTo>
                    <a:pt x="963" y="171"/>
                  </a:lnTo>
                  <a:lnTo>
                    <a:pt x="963" y="227"/>
                  </a:lnTo>
                  <a:lnTo>
                    <a:pt x="793" y="227"/>
                  </a:lnTo>
                  <a:lnTo>
                    <a:pt x="793" y="171"/>
                  </a:lnTo>
                  <a:lnTo>
                    <a:pt x="737" y="171"/>
                  </a:lnTo>
                  <a:lnTo>
                    <a:pt x="737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396" y="57"/>
                  </a:lnTo>
                  <a:lnTo>
                    <a:pt x="396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113" y="511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340" y="794"/>
                  </a:lnTo>
                  <a:lnTo>
                    <a:pt x="340" y="738"/>
                  </a:lnTo>
                  <a:lnTo>
                    <a:pt x="453" y="738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80" y="624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511"/>
                  </a:lnTo>
                  <a:lnTo>
                    <a:pt x="907" y="511"/>
                  </a:lnTo>
                  <a:lnTo>
                    <a:pt x="907" y="567"/>
                  </a:lnTo>
                  <a:lnTo>
                    <a:pt x="1134" y="567"/>
                  </a:lnTo>
                  <a:lnTo>
                    <a:pt x="1134" y="511"/>
                  </a:lnTo>
                  <a:lnTo>
                    <a:pt x="1190" y="511"/>
                  </a:lnTo>
                  <a:lnTo>
                    <a:pt x="1190" y="454"/>
                  </a:lnTo>
                  <a:lnTo>
                    <a:pt x="1247" y="454"/>
                  </a:lnTo>
                  <a:lnTo>
                    <a:pt x="1247" y="227"/>
                  </a:lnTo>
                  <a:lnTo>
                    <a:pt x="1190" y="227"/>
                  </a:lnTo>
                  <a:lnTo>
                    <a:pt x="1190" y="17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6" name="Freeform 24">
              <a:extLst>
                <a:ext uri="{FF2B5EF4-FFF2-40B4-BE49-F238E27FC236}">
                  <a16:creationId xmlns:a16="http://schemas.microsoft.com/office/drawing/2014/main" id="{E5C82CC2-E566-471E-8C08-3B411FF5A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0" y="573"/>
              <a:ext cx="1985" cy="1418"/>
            </a:xfrm>
            <a:custGeom>
              <a:avLst/>
              <a:gdLst>
                <a:gd name="T0" fmla="*/ 0 w 1985"/>
                <a:gd name="T1" fmla="*/ 1304 h 1418"/>
                <a:gd name="T2" fmla="*/ 57 w 1985"/>
                <a:gd name="T3" fmla="*/ 1361 h 1418"/>
                <a:gd name="T4" fmla="*/ 171 w 1985"/>
                <a:gd name="T5" fmla="*/ 1418 h 1418"/>
                <a:gd name="T6" fmla="*/ 284 w 1985"/>
                <a:gd name="T7" fmla="*/ 1361 h 1418"/>
                <a:gd name="T8" fmla="*/ 341 w 1985"/>
                <a:gd name="T9" fmla="*/ 1304 h 1418"/>
                <a:gd name="T10" fmla="*/ 397 w 1985"/>
                <a:gd name="T11" fmla="*/ 1191 h 1418"/>
                <a:gd name="T12" fmla="*/ 454 w 1985"/>
                <a:gd name="T13" fmla="*/ 1078 h 1418"/>
                <a:gd name="T14" fmla="*/ 568 w 1985"/>
                <a:gd name="T15" fmla="*/ 1134 h 1418"/>
                <a:gd name="T16" fmla="*/ 624 w 1985"/>
                <a:gd name="T17" fmla="*/ 1078 h 1418"/>
                <a:gd name="T18" fmla="*/ 681 w 1985"/>
                <a:gd name="T19" fmla="*/ 1021 h 1418"/>
                <a:gd name="T20" fmla="*/ 851 w 1985"/>
                <a:gd name="T21" fmla="*/ 964 h 1418"/>
                <a:gd name="T22" fmla="*/ 1021 w 1985"/>
                <a:gd name="T23" fmla="*/ 907 h 1418"/>
                <a:gd name="T24" fmla="*/ 1135 w 1985"/>
                <a:gd name="T25" fmla="*/ 737 h 1418"/>
                <a:gd name="T26" fmla="*/ 1191 w 1985"/>
                <a:gd name="T27" fmla="*/ 567 h 1418"/>
                <a:gd name="T28" fmla="*/ 1135 w 1985"/>
                <a:gd name="T29" fmla="*/ 454 h 1418"/>
                <a:gd name="T30" fmla="*/ 1191 w 1985"/>
                <a:gd name="T31" fmla="*/ 397 h 1418"/>
                <a:gd name="T32" fmla="*/ 1475 w 1985"/>
                <a:gd name="T33" fmla="*/ 454 h 1418"/>
                <a:gd name="T34" fmla="*/ 1531 w 1985"/>
                <a:gd name="T35" fmla="*/ 397 h 1418"/>
                <a:gd name="T36" fmla="*/ 1702 w 1985"/>
                <a:gd name="T37" fmla="*/ 340 h 1418"/>
                <a:gd name="T38" fmla="*/ 1872 w 1985"/>
                <a:gd name="T39" fmla="*/ 284 h 1418"/>
                <a:gd name="T40" fmla="*/ 1928 w 1985"/>
                <a:gd name="T41" fmla="*/ 227 h 1418"/>
                <a:gd name="T42" fmla="*/ 1985 w 1985"/>
                <a:gd name="T43" fmla="*/ 170 h 1418"/>
                <a:gd name="T44" fmla="*/ 1815 w 1985"/>
                <a:gd name="T45" fmla="*/ 57 h 1418"/>
                <a:gd name="T46" fmla="*/ 1645 w 1985"/>
                <a:gd name="T47" fmla="*/ 0 h 1418"/>
                <a:gd name="T48" fmla="*/ 1588 w 1985"/>
                <a:gd name="T49" fmla="*/ 57 h 1418"/>
                <a:gd name="T50" fmla="*/ 1475 w 1985"/>
                <a:gd name="T51" fmla="*/ 114 h 1418"/>
                <a:gd name="T52" fmla="*/ 1418 w 1985"/>
                <a:gd name="T53" fmla="*/ 170 h 1418"/>
                <a:gd name="T54" fmla="*/ 1248 w 1985"/>
                <a:gd name="T55" fmla="*/ 227 h 1418"/>
                <a:gd name="T56" fmla="*/ 1191 w 1985"/>
                <a:gd name="T57" fmla="*/ 284 h 1418"/>
                <a:gd name="T58" fmla="*/ 1021 w 1985"/>
                <a:gd name="T59" fmla="*/ 340 h 1418"/>
                <a:gd name="T60" fmla="*/ 794 w 1985"/>
                <a:gd name="T61" fmla="*/ 284 h 1418"/>
                <a:gd name="T62" fmla="*/ 624 w 1985"/>
                <a:gd name="T63" fmla="*/ 340 h 1418"/>
                <a:gd name="T64" fmla="*/ 568 w 1985"/>
                <a:gd name="T65" fmla="*/ 397 h 1418"/>
                <a:gd name="T66" fmla="*/ 454 w 1985"/>
                <a:gd name="T67" fmla="*/ 454 h 1418"/>
                <a:gd name="T68" fmla="*/ 341 w 1985"/>
                <a:gd name="T69" fmla="*/ 511 h 1418"/>
                <a:gd name="T70" fmla="*/ 227 w 1985"/>
                <a:gd name="T71" fmla="*/ 624 h 1418"/>
                <a:gd name="T72" fmla="*/ 171 w 1985"/>
                <a:gd name="T73" fmla="*/ 681 h 1418"/>
                <a:gd name="T74" fmla="*/ 114 w 1985"/>
                <a:gd name="T75" fmla="*/ 907 h 1418"/>
                <a:gd name="T76" fmla="*/ 171 w 1985"/>
                <a:gd name="T77" fmla="*/ 964 h 1418"/>
                <a:gd name="T78" fmla="*/ 114 w 1985"/>
                <a:gd name="T79" fmla="*/ 1078 h 1418"/>
                <a:gd name="T80" fmla="*/ 57 w 1985"/>
                <a:gd name="T81" fmla="*/ 113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85" h="1418">
                  <a:moveTo>
                    <a:pt x="0" y="1134"/>
                  </a:moveTo>
                  <a:lnTo>
                    <a:pt x="0" y="1304"/>
                  </a:lnTo>
                  <a:lnTo>
                    <a:pt x="57" y="1304"/>
                  </a:lnTo>
                  <a:lnTo>
                    <a:pt x="57" y="1361"/>
                  </a:lnTo>
                  <a:lnTo>
                    <a:pt x="171" y="1361"/>
                  </a:lnTo>
                  <a:lnTo>
                    <a:pt x="171" y="1418"/>
                  </a:lnTo>
                  <a:lnTo>
                    <a:pt x="284" y="1418"/>
                  </a:lnTo>
                  <a:lnTo>
                    <a:pt x="284" y="1361"/>
                  </a:lnTo>
                  <a:lnTo>
                    <a:pt x="341" y="1361"/>
                  </a:lnTo>
                  <a:lnTo>
                    <a:pt x="341" y="1304"/>
                  </a:lnTo>
                  <a:lnTo>
                    <a:pt x="397" y="1304"/>
                  </a:lnTo>
                  <a:lnTo>
                    <a:pt x="397" y="1191"/>
                  </a:lnTo>
                  <a:lnTo>
                    <a:pt x="454" y="1191"/>
                  </a:lnTo>
                  <a:lnTo>
                    <a:pt x="454" y="1078"/>
                  </a:lnTo>
                  <a:lnTo>
                    <a:pt x="568" y="1078"/>
                  </a:lnTo>
                  <a:lnTo>
                    <a:pt x="568" y="1134"/>
                  </a:lnTo>
                  <a:lnTo>
                    <a:pt x="624" y="1134"/>
                  </a:lnTo>
                  <a:lnTo>
                    <a:pt x="624" y="1078"/>
                  </a:lnTo>
                  <a:lnTo>
                    <a:pt x="681" y="1078"/>
                  </a:lnTo>
                  <a:lnTo>
                    <a:pt x="681" y="1021"/>
                  </a:lnTo>
                  <a:lnTo>
                    <a:pt x="851" y="1021"/>
                  </a:lnTo>
                  <a:lnTo>
                    <a:pt x="851" y="964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1135" y="907"/>
                  </a:lnTo>
                  <a:lnTo>
                    <a:pt x="1135" y="737"/>
                  </a:lnTo>
                  <a:lnTo>
                    <a:pt x="1191" y="737"/>
                  </a:lnTo>
                  <a:lnTo>
                    <a:pt x="1191" y="567"/>
                  </a:lnTo>
                  <a:lnTo>
                    <a:pt x="1135" y="567"/>
                  </a:lnTo>
                  <a:lnTo>
                    <a:pt x="1135" y="454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475" y="397"/>
                  </a:lnTo>
                  <a:lnTo>
                    <a:pt x="1475" y="454"/>
                  </a:lnTo>
                  <a:lnTo>
                    <a:pt x="1531" y="454"/>
                  </a:lnTo>
                  <a:lnTo>
                    <a:pt x="1531" y="397"/>
                  </a:lnTo>
                  <a:lnTo>
                    <a:pt x="1702" y="397"/>
                  </a:lnTo>
                  <a:lnTo>
                    <a:pt x="1702" y="340"/>
                  </a:lnTo>
                  <a:lnTo>
                    <a:pt x="1872" y="340"/>
                  </a:lnTo>
                  <a:lnTo>
                    <a:pt x="1872" y="284"/>
                  </a:lnTo>
                  <a:lnTo>
                    <a:pt x="1928" y="284"/>
                  </a:lnTo>
                  <a:lnTo>
                    <a:pt x="1928" y="227"/>
                  </a:lnTo>
                  <a:lnTo>
                    <a:pt x="1985" y="227"/>
                  </a:lnTo>
                  <a:lnTo>
                    <a:pt x="1985" y="170"/>
                  </a:lnTo>
                  <a:lnTo>
                    <a:pt x="1815" y="170"/>
                  </a:lnTo>
                  <a:lnTo>
                    <a:pt x="1815" y="57"/>
                  </a:lnTo>
                  <a:lnTo>
                    <a:pt x="1645" y="57"/>
                  </a:lnTo>
                  <a:lnTo>
                    <a:pt x="1645" y="0"/>
                  </a:lnTo>
                  <a:lnTo>
                    <a:pt x="1588" y="0"/>
                  </a:lnTo>
                  <a:lnTo>
                    <a:pt x="1588" y="57"/>
                  </a:lnTo>
                  <a:lnTo>
                    <a:pt x="1475" y="57"/>
                  </a:lnTo>
                  <a:lnTo>
                    <a:pt x="1475" y="114"/>
                  </a:lnTo>
                  <a:lnTo>
                    <a:pt x="1418" y="114"/>
                  </a:lnTo>
                  <a:lnTo>
                    <a:pt x="1418" y="170"/>
                  </a:lnTo>
                  <a:lnTo>
                    <a:pt x="1248" y="170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284"/>
                  </a:lnTo>
                  <a:lnTo>
                    <a:pt x="1021" y="284"/>
                  </a:lnTo>
                  <a:lnTo>
                    <a:pt x="1021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624" y="284"/>
                  </a:lnTo>
                  <a:lnTo>
                    <a:pt x="624" y="340"/>
                  </a:lnTo>
                  <a:lnTo>
                    <a:pt x="568" y="340"/>
                  </a:lnTo>
                  <a:lnTo>
                    <a:pt x="568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227" y="511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681"/>
                  </a:lnTo>
                  <a:lnTo>
                    <a:pt x="114" y="681"/>
                  </a:lnTo>
                  <a:lnTo>
                    <a:pt x="114" y="907"/>
                  </a:lnTo>
                  <a:lnTo>
                    <a:pt x="171" y="907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1078"/>
                  </a:lnTo>
                  <a:lnTo>
                    <a:pt x="57" y="1078"/>
                  </a:lnTo>
                  <a:lnTo>
                    <a:pt x="57" y="1134"/>
                  </a:lnTo>
                  <a:lnTo>
                    <a:pt x="0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577" name="Group 25">
            <a:extLst>
              <a:ext uri="{FF2B5EF4-FFF2-40B4-BE49-F238E27FC236}">
                <a16:creationId xmlns:a16="http://schemas.microsoft.com/office/drawing/2014/main" id="{E0ADDF0A-24DD-4387-BF4A-58A83A69ACA9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6940550"/>
            <a:ext cx="530225" cy="133350"/>
            <a:chOff x="472" y="2387"/>
            <a:chExt cx="334" cy="84"/>
          </a:xfrm>
        </p:grpSpPr>
        <p:sp>
          <p:nvSpPr>
            <p:cNvPr id="23578" name="WordArt 26">
              <a:extLst>
                <a:ext uri="{FF2B5EF4-FFF2-40B4-BE49-F238E27FC236}">
                  <a16:creationId xmlns:a16="http://schemas.microsoft.com/office/drawing/2014/main" id="{BC5D11FC-8C93-43A0-B2AA-CAFCE1AB43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38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かほく市</a:t>
              </a:r>
            </a:p>
          </p:txBody>
        </p:sp>
        <p:sp>
          <p:nvSpPr>
            <p:cNvPr id="23579" name="WordArt 27">
              <a:extLst>
                <a:ext uri="{FF2B5EF4-FFF2-40B4-BE49-F238E27FC236}">
                  <a16:creationId xmlns:a16="http://schemas.microsoft.com/office/drawing/2014/main" id="{3C4BF102-A951-450A-BAA1-5275A91A36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38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かほく市</a:t>
              </a:r>
            </a:p>
          </p:txBody>
        </p:sp>
      </p:grpSp>
      <p:grpSp>
        <p:nvGrpSpPr>
          <p:cNvPr id="23580" name="Group 28">
            <a:extLst>
              <a:ext uri="{FF2B5EF4-FFF2-40B4-BE49-F238E27FC236}">
                <a16:creationId xmlns:a16="http://schemas.microsoft.com/office/drawing/2014/main" id="{DBC5B81C-31DC-4EEE-8AF3-00E79E884360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8470900"/>
            <a:ext cx="396875" cy="133350"/>
            <a:chOff x="925" y="2387"/>
            <a:chExt cx="250" cy="84"/>
          </a:xfrm>
        </p:grpSpPr>
        <p:sp>
          <p:nvSpPr>
            <p:cNvPr id="23581" name="WordArt 29">
              <a:extLst>
                <a:ext uri="{FF2B5EF4-FFF2-40B4-BE49-F238E27FC236}">
                  <a16:creationId xmlns:a16="http://schemas.microsoft.com/office/drawing/2014/main" id="{7DDAC7CB-1AAA-433D-861D-6E2D222974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金沢市</a:t>
              </a:r>
            </a:p>
          </p:txBody>
        </p:sp>
        <p:sp>
          <p:nvSpPr>
            <p:cNvPr id="23582" name="WordArt 30">
              <a:extLst>
                <a:ext uri="{FF2B5EF4-FFF2-40B4-BE49-F238E27FC236}">
                  <a16:creationId xmlns:a16="http://schemas.microsoft.com/office/drawing/2014/main" id="{C8486E3B-50C3-41A5-B46E-35A746C5B1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金沢市</a:t>
              </a:r>
            </a:p>
          </p:txBody>
        </p:sp>
      </p:grpSp>
      <p:grpSp>
        <p:nvGrpSpPr>
          <p:cNvPr id="23583" name="Group 31">
            <a:extLst>
              <a:ext uri="{FF2B5EF4-FFF2-40B4-BE49-F238E27FC236}">
                <a16:creationId xmlns:a16="http://schemas.microsoft.com/office/drawing/2014/main" id="{F9BB3A70-40DB-4C86-8E01-BD3396F0061E}"/>
              </a:ext>
            </a:extLst>
          </p:cNvPr>
          <p:cNvGrpSpPr>
            <a:grpSpLocks/>
          </p:cNvGrpSpPr>
          <p:nvPr/>
        </p:nvGrpSpPr>
        <p:grpSpPr bwMode="auto">
          <a:xfrm>
            <a:off x="2774950" y="10361613"/>
            <a:ext cx="396875" cy="133350"/>
            <a:chOff x="925" y="2531"/>
            <a:chExt cx="250" cy="84"/>
          </a:xfrm>
        </p:grpSpPr>
        <p:sp>
          <p:nvSpPr>
            <p:cNvPr id="23584" name="WordArt 32">
              <a:extLst>
                <a:ext uri="{FF2B5EF4-FFF2-40B4-BE49-F238E27FC236}">
                  <a16:creationId xmlns:a16="http://schemas.microsoft.com/office/drawing/2014/main" id="{F4499908-F35C-4693-9E5B-EB6F9A33AC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小松市</a:t>
              </a:r>
            </a:p>
          </p:txBody>
        </p:sp>
        <p:sp>
          <p:nvSpPr>
            <p:cNvPr id="23585" name="WordArt 33">
              <a:extLst>
                <a:ext uri="{FF2B5EF4-FFF2-40B4-BE49-F238E27FC236}">
                  <a16:creationId xmlns:a16="http://schemas.microsoft.com/office/drawing/2014/main" id="{AC295E57-E811-4760-9F31-F167191F4A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小松市</a:t>
              </a:r>
            </a:p>
          </p:txBody>
        </p:sp>
      </p:grpSp>
      <p:grpSp>
        <p:nvGrpSpPr>
          <p:cNvPr id="23586" name="Group 34">
            <a:extLst>
              <a:ext uri="{FF2B5EF4-FFF2-40B4-BE49-F238E27FC236}">
                <a16:creationId xmlns:a16="http://schemas.microsoft.com/office/drawing/2014/main" id="{32552E60-AEBE-477F-A097-169012569DB8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8740775"/>
            <a:ext cx="530225" cy="133350"/>
            <a:chOff x="450" y="2727"/>
            <a:chExt cx="334" cy="84"/>
          </a:xfrm>
        </p:grpSpPr>
        <p:sp>
          <p:nvSpPr>
            <p:cNvPr id="23587" name="WordArt 35">
              <a:extLst>
                <a:ext uri="{FF2B5EF4-FFF2-40B4-BE49-F238E27FC236}">
                  <a16:creationId xmlns:a16="http://schemas.microsoft.com/office/drawing/2014/main" id="{D7E008B7-85E4-40B4-A59A-4AB92281C5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野々市市</a:t>
              </a:r>
            </a:p>
          </p:txBody>
        </p:sp>
        <p:sp>
          <p:nvSpPr>
            <p:cNvPr id="23588" name="WordArt 36">
              <a:extLst>
                <a:ext uri="{FF2B5EF4-FFF2-40B4-BE49-F238E27FC236}">
                  <a16:creationId xmlns:a16="http://schemas.microsoft.com/office/drawing/2014/main" id="{C2F5F495-7107-44E7-B7C5-340FE7A254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野々市市</a:t>
              </a:r>
            </a:p>
          </p:txBody>
        </p:sp>
      </p:grpSp>
      <p:grpSp>
        <p:nvGrpSpPr>
          <p:cNvPr id="23589" name="Group 37">
            <a:extLst>
              <a:ext uri="{FF2B5EF4-FFF2-40B4-BE49-F238E27FC236}">
                <a16:creationId xmlns:a16="http://schemas.microsoft.com/office/drawing/2014/main" id="{91AF1E6B-207E-4B6F-B7C2-517C42478BE5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909638"/>
            <a:ext cx="396875" cy="133350"/>
            <a:chOff x="903" y="2727"/>
            <a:chExt cx="250" cy="84"/>
          </a:xfrm>
        </p:grpSpPr>
        <p:sp>
          <p:nvSpPr>
            <p:cNvPr id="23590" name="WordArt 38">
              <a:extLst>
                <a:ext uri="{FF2B5EF4-FFF2-40B4-BE49-F238E27FC236}">
                  <a16:creationId xmlns:a16="http://schemas.microsoft.com/office/drawing/2014/main" id="{4F7EA275-F409-4685-88F7-D27F5848B1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珠洲市</a:t>
              </a:r>
            </a:p>
          </p:txBody>
        </p:sp>
        <p:sp>
          <p:nvSpPr>
            <p:cNvPr id="23591" name="WordArt 39">
              <a:extLst>
                <a:ext uri="{FF2B5EF4-FFF2-40B4-BE49-F238E27FC236}">
                  <a16:creationId xmlns:a16="http://schemas.microsoft.com/office/drawing/2014/main" id="{3BC5A6B8-EE76-4E4F-8DC4-9DAD87AAC2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4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珠洲市</a:t>
              </a:r>
            </a:p>
          </p:txBody>
        </p:sp>
      </p:grpSp>
      <p:grpSp>
        <p:nvGrpSpPr>
          <p:cNvPr id="23592" name="Group 40">
            <a:extLst>
              <a:ext uri="{FF2B5EF4-FFF2-40B4-BE49-F238E27FC236}">
                <a16:creationId xmlns:a16="http://schemas.microsoft.com/office/drawing/2014/main" id="{612C5223-10F1-4869-8B40-B62DCA04459B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6175375"/>
            <a:ext cx="530225" cy="133350"/>
            <a:chOff x="450" y="2871"/>
            <a:chExt cx="334" cy="84"/>
          </a:xfrm>
        </p:grpSpPr>
        <p:sp>
          <p:nvSpPr>
            <p:cNvPr id="23593" name="WordArt 41">
              <a:extLst>
                <a:ext uri="{FF2B5EF4-FFF2-40B4-BE49-F238E27FC236}">
                  <a16:creationId xmlns:a16="http://schemas.microsoft.com/office/drawing/2014/main" id="{1197BA8B-D47E-4D08-8A64-2659137161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" y="287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宝達志水町</a:t>
              </a:r>
            </a:p>
          </p:txBody>
        </p:sp>
        <p:sp>
          <p:nvSpPr>
            <p:cNvPr id="23594" name="WordArt 42">
              <a:extLst>
                <a:ext uri="{FF2B5EF4-FFF2-40B4-BE49-F238E27FC236}">
                  <a16:creationId xmlns:a16="http://schemas.microsoft.com/office/drawing/2014/main" id="{C7B43AC9-A124-49F2-AD28-108CE865BF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" y="287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宝達志水町</a:t>
              </a:r>
            </a:p>
          </p:txBody>
        </p:sp>
      </p:grpSp>
      <p:grpSp>
        <p:nvGrpSpPr>
          <p:cNvPr id="23595" name="Group 43">
            <a:extLst>
              <a:ext uri="{FF2B5EF4-FFF2-40B4-BE49-F238E27FC236}">
                <a16:creationId xmlns:a16="http://schemas.microsoft.com/office/drawing/2014/main" id="{5EED72FC-933E-4AAD-9731-4F8DDE97DC8F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5410200"/>
            <a:ext cx="396875" cy="133350"/>
            <a:chOff x="903" y="2871"/>
            <a:chExt cx="250" cy="84"/>
          </a:xfrm>
        </p:grpSpPr>
        <p:sp>
          <p:nvSpPr>
            <p:cNvPr id="23596" name="WordArt 44">
              <a:extLst>
                <a:ext uri="{FF2B5EF4-FFF2-40B4-BE49-F238E27FC236}">
                  <a16:creationId xmlns:a16="http://schemas.microsoft.com/office/drawing/2014/main" id="{74B9DFB8-30A5-4C2B-8E86-DA5FA7C04C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羽咋市</a:t>
              </a:r>
            </a:p>
          </p:txBody>
        </p:sp>
        <p:sp>
          <p:nvSpPr>
            <p:cNvPr id="23597" name="WordArt 45">
              <a:extLst>
                <a:ext uri="{FF2B5EF4-FFF2-40B4-BE49-F238E27FC236}">
                  <a16:creationId xmlns:a16="http://schemas.microsoft.com/office/drawing/2014/main" id="{5F46AFFD-4551-4B8D-83CE-1FFF220DDC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4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羽咋市</a:t>
              </a:r>
            </a:p>
          </p:txBody>
        </p:sp>
      </p:grpSp>
      <p:grpSp>
        <p:nvGrpSpPr>
          <p:cNvPr id="23598" name="Group 46">
            <a:extLst>
              <a:ext uri="{FF2B5EF4-FFF2-40B4-BE49-F238E27FC236}">
                <a16:creationId xmlns:a16="http://schemas.microsoft.com/office/drawing/2014/main" id="{61132633-BDA1-447B-8A38-D31F19D9D818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5005388"/>
            <a:ext cx="530225" cy="133350"/>
            <a:chOff x="494" y="3067"/>
            <a:chExt cx="334" cy="84"/>
          </a:xfrm>
        </p:grpSpPr>
        <p:sp>
          <p:nvSpPr>
            <p:cNvPr id="23599" name="WordArt 47">
              <a:extLst>
                <a:ext uri="{FF2B5EF4-FFF2-40B4-BE49-F238E27FC236}">
                  <a16:creationId xmlns:a16="http://schemas.microsoft.com/office/drawing/2014/main" id="{C5340D09-DA9C-4015-BB75-5556014540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4" y="30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中能登町</a:t>
              </a:r>
            </a:p>
          </p:txBody>
        </p:sp>
        <p:sp>
          <p:nvSpPr>
            <p:cNvPr id="23600" name="WordArt 48">
              <a:extLst>
                <a:ext uri="{FF2B5EF4-FFF2-40B4-BE49-F238E27FC236}">
                  <a16:creationId xmlns:a16="http://schemas.microsoft.com/office/drawing/2014/main" id="{CDF3F679-2F40-4DBD-AB70-8CC30F467C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5" y="30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中能登町</a:t>
              </a:r>
            </a:p>
          </p:txBody>
        </p:sp>
      </p:grpSp>
      <p:grpSp>
        <p:nvGrpSpPr>
          <p:cNvPr id="23601" name="Group 49">
            <a:extLst>
              <a:ext uri="{FF2B5EF4-FFF2-40B4-BE49-F238E27FC236}">
                <a16:creationId xmlns:a16="http://schemas.microsoft.com/office/drawing/2014/main" id="{F7DB7E35-E915-4626-88E0-DF4D9ED1A22A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9415463"/>
            <a:ext cx="396875" cy="133350"/>
            <a:chOff x="685" y="5106"/>
            <a:chExt cx="250" cy="84"/>
          </a:xfrm>
        </p:grpSpPr>
        <p:sp>
          <p:nvSpPr>
            <p:cNvPr id="23602" name="WordArt 50">
              <a:extLst>
                <a:ext uri="{FF2B5EF4-FFF2-40B4-BE49-F238E27FC236}">
                  <a16:creationId xmlns:a16="http://schemas.microsoft.com/office/drawing/2014/main" id="{994C15EC-7D04-4EFC-A24F-87CD89DC85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1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能美市</a:t>
              </a:r>
            </a:p>
          </p:txBody>
        </p:sp>
        <p:sp>
          <p:nvSpPr>
            <p:cNvPr id="23603" name="WordArt 51">
              <a:extLst>
                <a:ext uri="{FF2B5EF4-FFF2-40B4-BE49-F238E27FC236}">
                  <a16:creationId xmlns:a16="http://schemas.microsoft.com/office/drawing/2014/main" id="{A32749D8-6AD7-4E7F-8E49-B71364CABB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1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能美市</a:t>
              </a:r>
            </a:p>
          </p:txBody>
        </p:sp>
      </p:grpSp>
      <p:grpSp>
        <p:nvGrpSpPr>
          <p:cNvPr id="23604" name="Group 52">
            <a:extLst>
              <a:ext uri="{FF2B5EF4-FFF2-40B4-BE49-F238E27FC236}">
                <a16:creationId xmlns:a16="http://schemas.microsoft.com/office/drawing/2014/main" id="{E90AF854-7AD1-4B4A-AEA3-642A72BD6E64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7345363"/>
            <a:ext cx="396875" cy="133350"/>
            <a:chOff x="685" y="5250"/>
            <a:chExt cx="250" cy="84"/>
          </a:xfrm>
        </p:grpSpPr>
        <p:sp>
          <p:nvSpPr>
            <p:cNvPr id="23605" name="WordArt 53">
              <a:extLst>
                <a:ext uri="{FF2B5EF4-FFF2-40B4-BE49-F238E27FC236}">
                  <a16:creationId xmlns:a16="http://schemas.microsoft.com/office/drawing/2014/main" id="{518EAE98-F4B3-4541-AEE3-5F80D9CD99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津幡町</a:t>
              </a:r>
            </a:p>
          </p:txBody>
        </p:sp>
        <p:sp>
          <p:nvSpPr>
            <p:cNvPr id="23606" name="WordArt 54">
              <a:extLst>
                <a:ext uri="{FF2B5EF4-FFF2-40B4-BE49-F238E27FC236}">
                  <a16:creationId xmlns:a16="http://schemas.microsoft.com/office/drawing/2014/main" id="{5006B61D-7C1D-4240-9A18-075BF1FFC4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津幡町</a:t>
              </a:r>
            </a:p>
          </p:txBody>
        </p:sp>
      </p:grpSp>
      <p:grpSp>
        <p:nvGrpSpPr>
          <p:cNvPr id="23607" name="Group 55">
            <a:extLst>
              <a:ext uri="{FF2B5EF4-FFF2-40B4-BE49-F238E27FC236}">
                <a16:creationId xmlns:a16="http://schemas.microsoft.com/office/drawing/2014/main" id="{49E4636F-D603-483A-A649-7C50880C78F4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4105275"/>
            <a:ext cx="396875" cy="133350"/>
            <a:chOff x="925" y="3407"/>
            <a:chExt cx="250" cy="84"/>
          </a:xfrm>
        </p:grpSpPr>
        <p:sp>
          <p:nvSpPr>
            <p:cNvPr id="23608" name="WordArt 56">
              <a:extLst>
                <a:ext uri="{FF2B5EF4-FFF2-40B4-BE49-F238E27FC236}">
                  <a16:creationId xmlns:a16="http://schemas.microsoft.com/office/drawing/2014/main" id="{B1BB6630-4A57-4144-85A3-218FFB3F33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志賀町</a:t>
              </a:r>
            </a:p>
          </p:txBody>
        </p:sp>
        <p:sp>
          <p:nvSpPr>
            <p:cNvPr id="23609" name="WordArt 57">
              <a:extLst>
                <a:ext uri="{FF2B5EF4-FFF2-40B4-BE49-F238E27FC236}">
                  <a16:creationId xmlns:a16="http://schemas.microsoft.com/office/drawing/2014/main" id="{8E4DAE0A-FE51-44E9-9B8C-104275D7F1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志賀町</a:t>
              </a:r>
            </a:p>
          </p:txBody>
        </p:sp>
      </p:grpSp>
      <p:grpSp>
        <p:nvGrpSpPr>
          <p:cNvPr id="23610" name="Group 58">
            <a:extLst>
              <a:ext uri="{FF2B5EF4-FFF2-40B4-BE49-F238E27FC236}">
                <a16:creationId xmlns:a16="http://schemas.microsoft.com/office/drawing/2014/main" id="{8B35B2BE-3154-4E2C-A999-44F1E9145324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1900238"/>
            <a:ext cx="396875" cy="133350"/>
            <a:chOff x="925" y="3551"/>
            <a:chExt cx="250" cy="84"/>
          </a:xfrm>
        </p:grpSpPr>
        <p:sp>
          <p:nvSpPr>
            <p:cNvPr id="23611" name="WordArt 59">
              <a:extLst>
                <a:ext uri="{FF2B5EF4-FFF2-40B4-BE49-F238E27FC236}">
                  <a16:creationId xmlns:a16="http://schemas.microsoft.com/office/drawing/2014/main" id="{EE6FED61-6A89-4422-883E-38F92BB7E5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5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能登町</a:t>
              </a:r>
            </a:p>
          </p:txBody>
        </p:sp>
        <p:sp>
          <p:nvSpPr>
            <p:cNvPr id="23612" name="WordArt 60">
              <a:extLst>
                <a:ext uri="{FF2B5EF4-FFF2-40B4-BE49-F238E27FC236}">
                  <a16:creationId xmlns:a16="http://schemas.microsoft.com/office/drawing/2014/main" id="{69AF9CD7-3EDB-4CDE-A87F-55197E7098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5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能登町</a:t>
              </a:r>
            </a:p>
          </p:txBody>
        </p:sp>
      </p:grpSp>
      <p:grpSp>
        <p:nvGrpSpPr>
          <p:cNvPr id="23613" name="Group 61">
            <a:extLst>
              <a:ext uri="{FF2B5EF4-FFF2-40B4-BE49-F238E27FC236}">
                <a16:creationId xmlns:a16="http://schemas.microsoft.com/office/drawing/2014/main" id="{E195C5E2-6626-472F-9FF6-054F4DFCB9FF}"/>
              </a:ext>
            </a:extLst>
          </p:cNvPr>
          <p:cNvGrpSpPr>
            <a:grpSpLocks/>
          </p:cNvGrpSpPr>
          <p:nvPr/>
        </p:nvGrpSpPr>
        <p:grpSpPr bwMode="auto">
          <a:xfrm>
            <a:off x="5970588" y="4375150"/>
            <a:ext cx="396875" cy="133350"/>
            <a:chOff x="1335" y="2387"/>
            <a:chExt cx="250" cy="84"/>
          </a:xfrm>
        </p:grpSpPr>
        <p:sp>
          <p:nvSpPr>
            <p:cNvPr id="23614" name="WordArt 62">
              <a:extLst>
                <a:ext uri="{FF2B5EF4-FFF2-40B4-BE49-F238E27FC236}">
                  <a16:creationId xmlns:a16="http://schemas.microsoft.com/office/drawing/2014/main" id="{5995D958-B558-471C-A926-AB32C16EC8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七尾市</a:t>
              </a:r>
            </a:p>
          </p:txBody>
        </p:sp>
        <p:sp>
          <p:nvSpPr>
            <p:cNvPr id="23615" name="WordArt 63">
              <a:extLst>
                <a:ext uri="{FF2B5EF4-FFF2-40B4-BE49-F238E27FC236}">
                  <a16:creationId xmlns:a16="http://schemas.microsoft.com/office/drawing/2014/main" id="{52AA284C-D938-4428-946E-37DA5DA76D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七尾市</a:t>
              </a:r>
            </a:p>
          </p:txBody>
        </p:sp>
      </p:grpSp>
      <p:grpSp>
        <p:nvGrpSpPr>
          <p:cNvPr id="23616" name="Group 64">
            <a:extLst>
              <a:ext uri="{FF2B5EF4-FFF2-40B4-BE49-F238E27FC236}">
                <a16:creationId xmlns:a16="http://schemas.microsoft.com/office/drawing/2014/main" id="{9A0B5412-7FD7-41DD-941D-D427A5A33E43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2079625"/>
            <a:ext cx="396875" cy="133350"/>
            <a:chOff x="1335" y="2531"/>
            <a:chExt cx="250" cy="84"/>
          </a:xfrm>
        </p:grpSpPr>
        <p:sp>
          <p:nvSpPr>
            <p:cNvPr id="23617" name="WordArt 65">
              <a:extLst>
                <a:ext uri="{FF2B5EF4-FFF2-40B4-BE49-F238E27FC236}">
                  <a16:creationId xmlns:a16="http://schemas.microsoft.com/office/drawing/2014/main" id="{C6ACC4A0-7F56-42CB-9EF0-18D4E30F91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輪島市</a:t>
              </a:r>
            </a:p>
          </p:txBody>
        </p:sp>
        <p:sp>
          <p:nvSpPr>
            <p:cNvPr id="23618" name="WordArt 66">
              <a:extLst>
                <a:ext uri="{FF2B5EF4-FFF2-40B4-BE49-F238E27FC236}">
                  <a16:creationId xmlns:a16="http://schemas.microsoft.com/office/drawing/2014/main" id="{CC0A3DD3-1126-429C-B9E0-E33A4EE9F6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輪島市</a:t>
              </a:r>
            </a:p>
          </p:txBody>
        </p:sp>
      </p:grpSp>
      <p:grpSp>
        <p:nvGrpSpPr>
          <p:cNvPr id="23619" name="Group 67">
            <a:extLst>
              <a:ext uri="{FF2B5EF4-FFF2-40B4-BE49-F238E27FC236}">
                <a16:creationId xmlns:a16="http://schemas.microsoft.com/office/drawing/2014/main" id="{17AAD69C-D208-4B41-87FC-96E8020296B9}"/>
              </a:ext>
            </a:extLst>
          </p:cNvPr>
          <p:cNvGrpSpPr>
            <a:grpSpLocks/>
          </p:cNvGrpSpPr>
          <p:nvPr/>
        </p:nvGrpSpPr>
        <p:grpSpPr bwMode="auto">
          <a:xfrm>
            <a:off x="1965325" y="10766425"/>
            <a:ext cx="396875" cy="133350"/>
            <a:chOff x="1051" y="4766"/>
            <a:chExt cx="250" cy="84"/>
          </a:xfrm>
        </p:grpSpPr>
        <p:sp>
          <p:nvSpPr>
            <p:cNvPr id="23620" name="WordArt 68">
              <a:extLst>
                <a:ext uri="{FF2B5EF4-FFF2-40B4-BE49-F238E27FC236}">
                  <a16:creationId xmlns:a16="http://schemas.microsoft.com/office/drawing/2014/main" id="{CD33368B-08E7-47CC-8903-35BFB247EF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1" y="47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加賀市</a:t>
              </a:r>
            </a:p>
          </p:txBody>
        </p:sp>
        <p:sp>
          <p:nvSpPr>
            <p:cNvPr id="23621" name="WordArt 69">
              <a:extLst>
                <a:ext uri="{FF2B5EF4-FFF2-40B4-BE49-F238E27FC236}">
                  <a16:creationId xmlns:a16="http://schemas.microsoft.com/office/drawing/2014/main" id="{6FEE5043-E30F-4DFC-9C78-6D10834FD0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47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加賀市</a:t>
              </a:r>
            </a:p>
          </p:txBody>
        </p:sp>
      </p:grpSp>
      <p:grpSp>
        <p:nvGrpSpPr>
          <p:cNvPr id="23622" name="Group 70">
            <a:extLst>
              <a:ext uri="{FF2B5EF4-FFF2-40B4-BE49-F238E27FC236}">
                <a16:creationId xmlns:a16="http://schemas.microsoft.com/office/drawing/2014/main" id="{A9E93D2E-EF7D-463D-A918-3D993A961A66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10810875"/>
            <a:ext cx="396875" cy="133350"/>
            <a:chOff x="1051" y="4910"/>
            <a:chExt cx="250" cy="84"/>
          </a:xfrm>
        </p:grpSpPr>
        <p:sp>
          <p:nvSpPr>
            <p:cNvPr id="23623" name="WordArt 71">
              <a:extLst>
                <a:ext uri="{FF2B5EF4-FFF2-40B4-BE49-F238E27FC236}">
                  <a16:creationId xmlns:a16="http://schemas.microsoft.com/office/drawing/2014/main" id="{AB3EF084-3174-4F61-AB9E-295545F95E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1" y="49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白山市</a:t>
              </a:r>
            </a:p>
          </p:txBody>
        </p:sp>
        <p:sp>
          <p:nvSpPr>
            <p:cNvPr id="23624" name="WordArt 72">
              <a:extLst>
                <a:ext uri="{FF2B5EF4-FFF2-40B4-BE49-F238E27FC236}">
                  <a16:creationId xmlns:a16="http://schemas.microsoft.com/office/drawing/2014/main" id="{362137E4-FA7D-47E0-BDE3-1634D2C223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49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白山市</a:t>
              </a:r>
            </a:p>
          </p:txBody>
        </p:sp>
      </p:grpSp>
      <p:grpSp>
        <p:nvGrpSpPr>
          <p:cNvPr id="23625" name="Group 73">
            <a:extLst>
              <a:ext uri="{FF2B5EF4-FFF2-40B4-BE49-F238E27FC236}">
                <a16:creationId xmlns:a16="http://schemas.microsoft.com/office/drawing/2014/main" id="{032BA61F-3B7B-4A3B-94EE-B62BCBF4FE97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9101138"/>
            <a:ext cx="396875" cy="133350"/>
            <a:chOff x="1095" y="5106"/>
            <a:chExt cx="250" cy="84"/>
          </a:xfrm>
        </p:grpSpPr>
        <p:sp>
          <p:nvSpPr>
            <p:cNvPr id="23626" name="WordArt 74">
              <a:extLst>
                <a:ext uri="{FF2B5EF4-FFF2-40B4-BE49-F238E27FC236}">
                  <a16:creationId xmlns:a16="http://schemas.microsoft.com/office/drawing/2014/main" id="{175DD70C-EE1C-40C8-A5CE-B4CDDDE226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5" y="51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川北町</a:t>
              </a:r>
            </a:p>
          </p:txBody>
        </p:sp>
        <p:sp>
          <p:nvSpPr>
            <p:cNvPr id="23627" name="WordArt 75">
              <a:extLst>
                <a:ext uri="{FF2B5EF4-FFF2-40B4-BE49-F238E27FC236}">
                  <a16:creationId xmlns:a16="http://schemas.microsoft.com/office/drawing/2014/main" id="{F4AFED3C-BD09-4165-8366-C172E6EED2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51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川北町</a:t>
              </a:r>
            </a:p>
          </p:txBody>
        </p:sp>
      </p:grpSp>
      <p:grpSp>
        <p:nvGrpSpPr>
          <p:cNvPr id="23628" name="Group 76">
            <a:extLst>
              <a:ext uri="{FF2B5EF4-FFF2-40B4-BE49-F238E27FC236}">
                <a16:creationId xmlns:a16="http://schemas.microsoft.com/office/drawing/2014/main" id="{59797D91-17CF-4547-95B8-F8207842CF6B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7526338"/>
            <a:ext cx="396875" cy="133350"/>
            <a:chOff x="1095" y="5250"/>
            <a:chExt cx="250" cy="84"/>
          </a:xfrm>
        </p:grpSpPr>
        <p:sp>
          <p:nvSpPr>
            <p:cNvPr id="23629" name="WordArt 77">
              <a:extLst>
                <a:ext uri="{FF2B5EF4-FFF2-40B4-BE49-F238E27FC236}">
                  <a16:creationId xmlns:a16="http://schemas.microsoft.com/office/drawing/2014/main" id="{1F77F237-4E23-4596-A99B-6FCA22936A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5" y="5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内灘町</a:t>
              </a:r>
            </a:p>
          </p:txBody>
        </p:sp>
        <p:sp>
          <p:nvSpPr>
            <p:cNvPr id="23630" name="WordArt 78">
              <a:extLst>
                <a:ext uri="{FF2B5EF4-FFF2-40B4-BE49-F238E27FC236}">
                  <a16:creationId xmlns:a16="http://schemas.microsoft.com/office/drawing/2014/main" id="{2665693F-84DD-4ABE-B9E0-50649F3EB4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5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内灘町</a:t>
              </a:r>
            </a:p>
          </p:txBody>
        </p:sp>
      </p:grpSp>
      <p:grpSp>
        <p:nvGrpSpPr>
          <p:cNvPr id="23631" name="Group 79">
            <a:extLst>
              <a:ext uri="{FF2B5EF4-FFF2-40B4-BE49-F238E27FC236}">
                <a16:creationId xmlns:a16="http://schemas.microsoft.com/office/drawing/2014/main" id="{E61F5EB7-8DFF-4923-A72C-AE7924159C21}"/>
              </a:ext>
            </a:extLst>
          </p:cNvPr>
          <p:cNvGrpSpPr>
            <a:grpSpLocks/>
          </p:cNvGrpSpPr>
          <p:nvPr/>
        </p:nvGrpSpPr>
        <p:grpSpPr bwMode="auto">
          <a:xfrm>
            <a:off x="5656263" y="2800350"/>
            <a:ext cx="396875" cy="133350"/>
            <a:chOff x="1335" y="3407"/>
            <a:chExt cx="250" cy="84"/>
          </a:xfrm>
        </p:grpSpPr>
        <p:sp>
          <p:nvSpPr>
            <p:cNvPr id="23632" name="WordArt 80">
              <a:extLst>
                <a:ext uri="{FF2B5EF4-FFF2-40B4-BE49-F238E27FC236}">
                  <a16:creationId xmlns:a16="http://schemas.microsoft.com/office/drawing/2014/main" id="{8F4E44AE-8353-4F74-B48C-AA778C3C58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穴水町</a:t>
              </a:r>
            </a:p>
          </p:txBody>
        </p:sp>
        <p:sp>
          <p:nvSpPr>
            <p:cNvPr id="23633" name="WordArt 81">
              <a:extLst>
                <a:ext uri="{FF2B5EF4-FFF2-40B4-BE49-F238E27FC236}">
                  <a16:creationId xmlns:a16="http://schemas.microsoft.com/office/drawing/2014/main" id="{FD471C5D-C6B1-42E1-A43B-677B1704C2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穴水町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80" name="Group 4">
            <a:extLst>
              <a:ext uri="{FF2B5EF4-FFF2-40B4-BE49-F238E27FC236}">
                <a16:creationId xmlns:a16="http://schemas.microsoft.com/office/drawing/2014/main" id="{777368FF-34A0-4760-9AA8-8CE5BB94855A}"/>
              </a:ext>
            </a:extLst>
          </p:cNvPr>
          <p:cNvGrpSpPr>
            <a:grpSpLocks/>
          </p:cNvGrpSpPr>
          <p:nvPr/>
        </p:nvGrpSpPr>
        <p:grpSpPr bwMode="auto">
          <a:xfrm>
            <a:off x="1379538" y="279400"/>
            <a:ext cx="7381875" cy="12242800"/>
            <a:chOff x="869" y="176"/>
            <a:chExt cx="4650" cy="7712"/>
          </a:xfrm>
        </p:grpSpPr>
        <p:sp>
          <p:nvSpPr>
            <p:cNvPr id="24581" name="Freeform 5">
              <a:extLst>
                <a:ext uri="{FF2B5EF4-FFF2-40B4-BE49-F238E27FC236}">
                  <a16:creationId xmlns:a16="http://schemas.microsoft.com/office/drawing/2014/main" id="{F980C6A0-E2C8-44CB-AF77-891EEAC2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2218"/>
              <a:ext cx="680" cy="340"/>
            </a:xfrm>
            <a:custGeom>
              <a:avLst/>
              <a:gdLst>
                <a:gd name="T0" fmla="*/ 567 w 680"/>
                <a:gd name="T1" fmla="*/ 0 h 340"/>
                <a:gd name="T2" fmla="*/ 0 w 680"/>
                <a:gd name="T3" fmla="*/ 0 h 340"/>
                <a:gd name="T4" fmla="*/ 0 w 680"/>
                <a:gd name="T5" fmla="*/ 113 h 340"/>
                <a:gd name="T6" fmla="*/ 113 w 680"/>
                <a:gd name="T7" fmla="*/ 113 h 340"/>
                <a:gd name="T8" fmla="*/ 113 w 680"/>
                <a:gd name="T9" fmla="*/ 226 h 340"/>
                <a:gd name="T10" fmla="*/ 227 w 680"/>
                <a:gd name="T11" fmla="*/ 226 h 340"/>
                <a:gd name="T12" fmla="*/ 227 w 680"/>
                <a:gd name="T13" fmla="*/ 340 h 340"/>
                <a:gd name="T14" fmla="*/ 340 w 680"/>
                <a:gd name="T15" fmla="*/ 340 h 340"/>
                <a:gd name="T16" fmla="*/ 340 w 680"/>
                <a:gd name="T17" fmla="*/ 226 h 340"/>
                <a:gd name="T18" fmla="*/ 567 w 680"/>
                <a:gd name="T19" fmla="*/ 226 h 340"/>
                <a:gd name="T20" fmla="*/ 680 w 680"/>
                <a:gd name="T21" fmla="*/ 226 h 340"/>
                <a:gd name="T22" fmla="*/ 680 w 680"/>
                <a:gd name="T23" fmla="*/ 113 h 340"/>
                <a:gd name="T24" fmla="*/ 567 w 680"/>
                <a:gd name="T25" fmla="*/ 113 h 340"/>
                <a:gd name="T26" fmla="*/ 567 w 680"/>
                <a:gd name="T2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0" h="340">
                  <a:moveTo>
                    <a:pt x="56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567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2" name="Freeform 6">
              <a:extLst>
                <a:ext uri="{FF2B5EF4-FFF2-40B4-BE49-F238E27FC236}">
                  <a16:creationId xmlns:a16="http://schemas.microsoft.com/office/drawing/2014/main" id="{65F0CD69-A862-49E8-A7A8-17DA350D2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1991"/>
              <a:ext cx="1134" cy="1247"/>
            </a:xfrm>
            <a:custGeom>
              <a:avLst/>
              <a:gdLst>
                <a:gd name="T0" fmla="*/ 341 w 1134"/>
                <a:gd name="T1" fmla="*/ 113 h 1247"/>
                <a:gd name="T2" fmla="*/ 227 w 1134"/>
                <a:gd name="T3" fmla="*/ 113 h 1247"/>
                <a:gd name="T4" fmla="*/ 227 w 1134"/>
                <a:gd name="T5" fmla="*/ 0 h 1247"/>
                <a:gd name="T6" fmla="*/ 0 w 1134"/>
                <a:gd name="T7" fmla="*/ 0 h 1247"/>
                <a:gd name="T8" fmla="*/ 0 w 1134"/>
                <a:gd name="T9" fmla="*/ 567 h 1247"/>
                <a:gd name="T10" fmla="*/ 114 w 1134"/>
                <a:gd name="T11" fmla="*/ 567 h 1247"/>
                <a:gd name="T12" fmla="*/ 114 w 1134"/>
                <a:gd name="T13" fmla="*/ 680 h 1247"/>
                <a:gd name="T14" fmla="*/ 227 w 1134"/>
                <a:gd name="T15" fmla="*/ 680 h 1247"/>
                <a:gd name="T16" fmla="*/ 227 w 1134"/>
                <a:gd name="T17" fmla="*/ 907 h 1247"/>
                <a:gd name="T18" fmla="*/ 567 w 1134"/>
                <a:gd name="T19" fmla="*/ 907 h 1247"/>
                <a:gd name="T20" fmla="*/ 567 w 1134"/>
                <a:gd name="T21" fmla="*/ 1020 h 1247"/>
                <a:gd name="T22" fmla="*/ 681 w 1134"/>
                <a:gd name="T23" fmla="*/ 1020 h 1247"/>
                <a:gd name="T24" fmla="*/ 681 w 1134"/>
                <a:gd name="T25" fmla="*/ 1134 h 1247"/>
                <a:gd name="T26" fmla="*/ 794 w 1134"/>
                <a:gd name="T27" fmla="*/ 1134 h 1247"/>
                <a:gd name="T28" fmla="*/ 794 w 1134"/>
                <a:gd name="T29" fmla="*/ 1247 h 1247"/>
                <a:gd name="T30" fmla="*/ 1134 w 1134"/>
                <a:gd name="T31" fmla="*/ 1247 h 1247"/>
                <a:gd name="T32" fmla="*/ 1134 w 1134"/>
                <a:gd name="T33" fmla="*/ 567 h 1247"/>
                <a:gd name="T34" fmla="*/ 908 w 1134"/>
                <a:gd name="T35" fmla="*/ 567 h 1247"/>
                <a:gd name="T36" fmla="*/ 908 w 1134"/>
                <a:gd name="T37" fmla="*/ 794 h 1247"/>
                <a:gd name="T38" fmla="*/ 681 w 1134"/>
                <a:gd name="T39" fmla="*/ 794 h 1247"/>
                <a:gd name="T40" fmla="*/ 681 w 1134"/>
                <a:gd name="T41" fmla="*/ 680 h 1247"/>
                <a:gd name="T42" fmla="*/ 567 w 1134"/>
                <a:gd name="T43" fmla="*/ 680 h 1247"/>
                <a:gd name="T44" fmla="*/ 567 w 1134"/>
                <a:gd name="T45" fmla="*/ 567 h 1247"/>
                <a:gd name="T46" fmla="*/ 454 w 1134"/>
                <a:gd name="T47" fmla="*/ 567 h 1247"/>
                <a:gd name="T48" fmla="*/ 454 w 1134"/>
                <a:gd name="T49" fmla="*/ 680 h 1247"/>
                <a:gd name="T50" fmla="*/ 341 w 1134"/>
                <a:gd name="T51" fmla="*/ 680 h 1247"/>
                <a:gd name="T52" fmla="*/ 341 w 1134"/>
                <a:gd name="T53" fmla="*/ 453 h 1247"/>
                <a:gd name="T54" fmla="*/ 454 w 1134"/>
                <a:gd name="T55" fmla="*/ 453 h 1247"/>
                <a:gd name="T56" fmla="*/ 454 w 1134"/>
                <a:gd name="T57" fmla="*/ 340 h 1247"/>
                <a:gd name="T58" fmla="*/ 341 w 1134"/>
                <a:gd name="T59" fmla="*/ 340 h 1247"/>
                <a:gd name="T60" fmla="*/ 341 w 1134"/>
                <a:gd name="T61" fmla="*/ 227 h 1247"/>
                <a:gd name="T62" fmla="*/ 454 w 1134"/>
                <a:gd name="T63" fmla="*/ 227 h 1247"/>
                <a:gd name="T64" fmla="*/ 454 w 1134"/>
                <a:gd name="T65" fmla="*/ 113 h 1247"/>
                <a:gd name="T66" fmla="*/ 341 w 1134"/>
                <a:gd name="T67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1247">
                  <a:moveTo>
                    <a:pt x="341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681" y="1020"/>
                  </a:lnTo>
                  <a:lnTo>
                    <a:pt x="681" y="1134"/>
                  </a:lnTo>
                  <a:lnTo>
                    <a:pt x="794" y="1134"/>
                  </a:lnTo>
                  <a:lnTo>
                    <a:pt x="794" y="1247"/>
                  </a:lnTo>
                  <a:lnTo>
                    <a:pt x="1134" y="1247"/>
                  </a:lnTo>
                  <a:lnTo>
                    <a:pt x="1134" y="567"/>
                  </a:lnTo>
                  <a:lnTo>
                    <a:pt x="908" y="567"/>
                  </a:lnTo>
                  <a:lnTo>
                    <a:pt x="908" y="794"/>
                  </a:lnTo>
                  <a:lnTo>
                    <a:pt x="681" y="794"/>
                  </a:lnTo>
                  <a:lnTo>
                    <a:pt x="681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341" y="680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41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3" name="Freeform 7">
              <a:extLst>
                <a:ext uri="{FF2B5EF4-FFF2-40B4-BE49-F238E27FC236}">
                  <a16:creationId xmlns:a16="http://schemas.microsoft.com/office/drawing/2014/main" id="{43109B52-1D10-4B3E-A243-730BFF83A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2898"/>
              <a:ext cx="680" cy="567"/>
            </a:xfrm>
            <a:custGeom>
              <a:avLst/>
              <a:gdLst>
                <a:gd name="T0" fmla="*/ 113 w 680"/>
                <a:gd name="T1" fmla="*/ 0 h 567"/>
                <a:gd name="T2" fmla="*/ 113 w 680"/>
                <a:gd name="T3" fmla="*/ 340 h 567"/>
                <a:gd name="T4" fmla="*/ 0 w 680"/>
                <a:gd name="T5" fmla="*/ 340 h 567"/>
                <a:gd name="T6" fmla="*/ 0 w 680"/>
                <a:gd name="T7" fmla="*/ 454 h 567"/>
                <a:gd name="T8" fmla="*/ 227 w 680"/>
                <a:gd name="T9" fmla="*/ 454 h 567"/>
                <a:gd name="T10" fmla="*/ 227 w 680"/>
                <a:gd name="T11" fmla="*/ 567 h 567"/>
                <a:gd name="T12" fmla="*/ 340 w 680"/>
                <a:gd name="T13" fmla="*/ 567 h 567"/>
                <a:gd name="T14" fmla="*/ 340 w 680"/>
                <a:gd name="T15" fmla="*/ 454 h 567"/>
                <a:gd name="T16" fmla="*/ 567 w 680"/>
                <a:gd name="T17" fmla="*/ 454 h 567"/>
                <a:gd name="T18" fmla="*/ 680 w 680"/>
                <a:gd name="T19" fmla="*/ 454 h 567"/>
                <a:gd name="T20" fmla="*/ 680 w 680"/>
                <a:gd name="T21" fmla="*/ 227 h 567"/>
                <a:gd name="T22" fmla="*/ 567 w 680"/>
                <a:gd name="T23" fmla="*/ 227 h 567"/>
                <a:gd name="T24" fmla="*/ 567 w 680"/>
                <a:gd name="T25" fmla="*/ 113 h 567"/>
                <a:gd name="T26" fmla="*/ 453 w 680"/>
                <a:gd name="T27" fmla="*/ 113 h 567"/>
                <a:gd name="T28" fmla="*/ 453 w 680"/>
                <a:gd name="T29" fmla="*/ 0 h 567"/>
                <a:gd name="T30" fmla="*/ 113 w 680"/>
                <a:gd name="T3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567">
                  <a:moveTo>
                    <a:pt x="113" y="0"/>
                  </a:move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4" name="Freeform 8">
              <a:extLst>
                <a:ext uri="{FF2B5EF4-FFF2-40B4-BE49-F238E27FC236}">
                  <a16:creationId xmlns:a16="http://schemas.microsoft.com/office/drawing/2014/main" id="{10CA2419-FF5F-45D1-86EF-2144BE35A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3238"/>
              <a:ext cx="567" cy="454"/>
            </a:xfrm>
            <a:custGeom>
              <a:avLst/>
              <a:gdLst>
                <a:gd name="T0" fmla="*/ 454 w 567"/>
                <a:gd name="T1" fmla="*/ 114 h 454"/>
                <a:gd name="T2" fmla="*/ 113 w 567"/>
                <a:gd name="T3" fmla="*/ 114 h 454"/>
                <a:gd name="T4" fmla="*/ 113 w 567"/>
                <a:gd name="T5" fmla="*/ 0 h 454"/>
                <a:gd name="T6" fmla="*/ 0 w 567"/>
                <a:gd name="T7" fmla="*/ 0 h 454"/>
                <a:gd name="T8" fmla="*/ 0 w 567"/>
                <a:gd name="T9" fmla="*/ 454 h 454"/>
                <a:gd name="T10" fmla="*/ 113 w 567"/>
                <a:gd name="T11" fmla="*/ 454 h 454"/>
                <a:gd name="T12" fmla="*/ 113 w 567"/>
                <a:gd name="T13" fmla="*/ 340 h 454"/>
                <a:gd name="T14" fmla="*/ 227 w 567"/>
                <a:gd name="T15" fmla="*/ 340 h 454"/>
                <a:gd name="T16" fmla="*/ 227 w 567"/>
                <a:gd name="T17" fmla="*/ 454 h 454"/>
                <a:gd name="T18" fmla="*/ 567 w 567"/>
                <a:gd name="T19" fmla="*/ 454 h 454"/>
                <a:gd name="T20" fmla="*/ 567 w 567"/>
                <a:gd name="T21" fmla="*/ 227 h 454"/>
                <a:gd name="T22" fmla="*/ 454 w 567"/>
                <a:gd name="T23" fmla="*/ 227 h 454"/>
                <a:gd name="T24" fmla="*/ 454 w 567"/>
                <a:gd name="T25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454" y="114"/>
                  </a:move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5" name="Freeform 9">
              <a:extLst>
                <a:ext uri="{FF2B5EF4-FFF2-40B4-BE49-F238E27FC236}">
                  <a16:creationId xmlns:a16="http://schemas.microsoft.com/office/drawing/2014/main" id="{B073140A-9007-48A0-A3D2-5948C1A33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1877"/>
              <a:ext cx="680" cy="1475"/>
            </a:xfrm>
            <a:custGeom>
              <a:avLst/>
              <a:gdLst>
                <a:gd name="T0" fmla="*/ 567 w 680"/>
                <a:gd name="T1" fmla="*/ 0 h 1475"/>
                <a:gd name="T2" fmla="*/ 340 w 680"/>
                <a:gd name="T3" fmla="*/ 0 h 1475"/>
                <a:gd name="T4" fmla="*/ 340 w 680"/>
                <a:gd name="T5" fmla="*/ 114 h 1475"/>
                <a:gd name="T6" fmla="*/ 227 w 680"/>
                <a:gd name="T7" fmla="*/ 114 h 1475"/>
                <a:gd name="T8" fmla="*/ 227 w 680"/>
                <a:gd name="T9" fmla="*/ 0 h 1475"/>
                <a:gd name="T10" fmla="*/ 0 w 680"/>
                <a:gd name="T11" fmla="*/ 0 h 1475"/>
                <a:gd name="T12" fmla="*/ 0 w 680"/>
                <a:gd name="T13" fmla="*/ 454 h 1475"/>
                <a:gd name="T14" fmla="*/ 113 w 680"/>
                <a:gd name="T15" fmla="*/ 454 h 1475"/>
                <a:gd name="T16" fmla="*/ 113 w 680"/>
                <a:gd name="T17" fmla="*/ 908 h 1475"/>
                <a:gd name="T18" fmla="*/ 227 w 680"/>
                <a:gd name="T19" fmla="*/ 908 h 1475"/>
                <a:gd name="T20" fmla="*/ 227 w 680"/>
                <a:gd name="T21" fmla="*/ 1134 h 1475"/>
                <a:gd name="T22" fmla="*/ 340 w 680"/>
                <a:gd name="T23" fmla="*/ 1134 h 1475"/>
                <a:gd name="T24" fmla="*/ 340 w 680"/>
                <a:gd name="T25" fmla="*/ 1361 h 1475"/>
                <a:gd name="T26" fmla="*/ 453 w 680"/>
                <a:gd name="T27" fmla="*/ 1361 h 1475"/>
                <a:gd name="T28" fmla="*/ 453 w 680"/>
                <a:gd name="T29" fmla="*/ 1475 h 1475"/>
                <a:gd name="T30" fmla="*/ 567 w 680"/>
                <a:gd name="T31" fmla="*/ 1475 h 1475"/>
                <a:gd name="T32" fmla="*/ 567 w 680"/>
                <a:gd name="T33" fmla="*/ 1361 h 1475"/>
                <a:gd name="T34" fmla="*/ 680 w 680"/>
                <a:gd name="T35" fmla="*/ 1361 h 1475"/>
                <a:gd name="T36" fmla="*/ 680 w 680"/>
                <a:gd name="T37" fmla="*/ 794 h 1475"/>
                <a:gd name="T38" fmla="*/ 567 w 680"/>
                <a:gd name="T39" fmla="*/ 794 h 1475"/>
                <a:gd name="T40" fmla="*/ 567 w 680"/>
                <a:gd name="T41" fmla="*/ 681 h 1475"/>
                <a:gd name="T42" fmla="*/ 453 w 680"/>
                <a:gd name="T43" fmla="*/ 681 h 1475"/>
                <a:gd name="T44" fmla="*/ 453 w 680"/>
                <a:gd name="T45" fmla="*/ 114 h 1475"/>
                <a:gd name="T46" fmla="*/ 567 w 680"/>
                <a:gd name="T47" fmla="*/ 114 h 1475"/>
                <a:gd name="T48" fmla="*/ 567 w 680"/>
                <a:gd name="T49" fmla="*/ 0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1475">
                  <a:moveTo>
                    <a:pt x="567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908"/>
                  </a:lnTo>
                  <a:lnTo>
                    <a:pt x="227" y="908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361"/>
                  </a:lnTo>
                  <a:lnTo>
                    <a:pt x="453" y="1361"/>
                  </a:lnTo>
                  <a:lnTo>
                    <a:pt x="453" y="1475"/>
                  </a:lnTo>
                  <a:lnTo>
                    <a:pt x="567" y="1475"/>
                  </a:lnTo>
                  <a:lnTo>
                    <a:pt x="567" y="1361"/>
                  </a:lnTo>
                  <a:lnTo>
                    <a:pt x="680" y="136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453" y="68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6" name="Freeform 10">
              <a:extLst>
                <a:ext uri="{FF2B5EF4-FFF2-40B4-BE49-F238E27FC236}">
                  <a16:creationId xmlns:a16="http://schemas.microsoft.com/office/drawing/2014/main" id="{09BDED70-BABA-49BF-937D-CCB61EE03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1424"/>
              <a:ext cx="1248" cy="680"/>
            </a:xfrm>
            <a:custGeom>
              <a:avLst/>
              <a:gdLst>
                <a:gd name="T0" fmla="*/ 0 w 1248"/>
                <a:gd name="T1" fmla="*/ 453 h 680"/>
                <a:gd name="T2" fmla="*/ 0 w 1248"/>
                <a:gd name="T3" fmla="*/ 340 h 680"/>
                <a:gd name="T4" fmla="*/ 114 w 1248"/>
                <a:gd name="T5" fmla="*/ 340 h 680"/>
                <a:gd name="T6" fmla="*/ 227 w 1248"/>
                <a:gd name="T7" fmla="*/ 340 h 680"/>
                <a:gd name="T8" fmla="*/ 227 w 1248"/>
                <a:gd name="T9" fmla="*/ 227 h 680"/>
                <a:gd name="T10" fmla="*/ 341 w 1248"/>
                <a:gd name="T11" fmla="*/ 227 h 680"/>
                <a:gd name="T12" fmla="*/ 341 w 1248"/>
                <a:gd name="T13" fmla="*/ 113 h 680"/>
                <a:gd name="T14" fmla="*/ 681 w 1248"/>
                <a:gd name="T15" fmla="*/ 113 h 680"/>
                <a:gd name="T16" fmla="*/ 681 w 1248"/>
                <a:gd name="T17" fmla="*/ 0 h 680"/>
                <a:gd name="T18" fmla="*/ 908 w 1248"/>
                <a:gd name="T19" fmla="*/ 0 h 680"/>
                <a:gd name="T20" fmla="*/ 908 w 1248"/>
                <a:gd name="T21" fmla="*/ 227 h 680"/>
                <a:gd name="T22" fmla="*/ 1248 w 1248"/>
                <a:gd name="T23" fmla="*/ 227 h 680"/>
                <a:gd name="T24" fmla="*/ 1248 w 1248"/>
                <a:gd name="T25" fmla="*/ 340 h 680"/>
                <a:gd name="T26" fmla="*/ 1134 w 1248"/>
                <a:gd name="T27" fmla="*/ 340 h 680"/>
                <a:gd name="T28" fmla="*/ 1134 w 1248"/>
                <a:gd name="T29" fmla="*/ 567 h 680"/>
                <a:gd name="T30" fmla="*/ 1021 w 1248"/>
                <a:gd name="T31" fmla="*/ 567 h 680"/>
                <a:gd name="T32" fmla="*/ 1021 w 1248"/>
                <a:gd name="T33" fmla="*/ 680 h 680"/>
                <a:gd name="T34" fmla="*/ 908 w 1248"/>
                <a:gd name="T35" fmla="*/ 680 h 680"/>
                <a:gd name="T36" fmla="*/ 908 w 1248"/>
                <a:gd name="T37" fmla="*/ 567 h 680"/>
                <a:gd name="T38" fmla="*/ 681 w 1248"/>
                <a:gd name="T39" fmla="*/ 567 h 680"/>
                <a:gd name="T40" fmla="*/ 681 w 1248"/>
                <a:gd name="T41" fmla="*/ 340 h 680"/>
                <a:gd name="T42" fmla="*/ 567 w 1248"/>
                <a:gd name="T43" fmla="*/ 340 h 680"/>
                <a:gd name="T44" fmla="*/ 567 w 1248"/>
                <a:gd name="T45" fmla="*/ 567 h 680"/>
                <a:gd name="T46" fmla="*/ 454 w 1248"/>
                <a:gd name="T47" fmla="*/ 567 h 680"/>
                <a:gd name="T48" fmla="*/ 454 w 1248"/>
                <a:gd name="T49" fmla="*/ 680 h 680"/>
                <a:gd name="T50" fmla="*/ 227 w 1248"/>
                <a:gd name="T51" fmla="*/ 680 h 680"/>
                <a:gd name="T52" fmla="*/ 227 w 1248"/>
                <a:gd name="T53" fmla="*/ 567 h 680"/>
                <a:gd name="T54" fmla="*/ 114 w 1248"/>
                <a:gd name="T55" fmla="*/ 567 h 680"/>
                <a:gd name="T56" fmla="*/ 114 w 1248"/>
                <a:gd name="T57" fmla="*/ 453 h 680"/>
                <a:gd name="T58" fmla="*/ 0 w 1248"/>
                <a:gd name="T59" fmla="*/ 45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8" h="680">
                  <a:moveTo>
                    <a:pt x="0" y="453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681" y="113"/>
                  </a:lnTo>
                  <a:lnTo>
                    <a:pt x="681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1248" y="227"/>
                  </a:lnTo>
                  <a:lnTo>
                    <a:pt x="1248" y="340"/>
                  </a:lnTo>
                  <a:lnTo>
                    <a:pt x="1134" y="340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908" y="680"/>
                  </a:lnTo>
                  <a:lnTo>
                    <a:pt x="908" y="567"/>
                  </a:lnTo>
                  <a:lnTo>
                    <a:pt x="681" y="567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7" name="Freeform 11">
              <a:extLst>
                <a:ext uri="{FF2B5EF4-FFF2-40B4-BE49-F238E27FC236}">
                  <a16:creationId xmlns:a16="http://schemas.microsoft.com/office/drawing/2014/main" id="{0A99A5AE-9C09-4DFA-9CC5-400DD1F19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857"/>
              <a:ext cx="1247" cy="794"/>
            </a:xfrm>
            <a:custGeom>
              <a:avLst/>
              <a:gdLst>
                <a:gd name="T0" fmla="*/ 113 w 1247"/>
                <a:gd name="T1" fmla="*/ 113 h 794"/>
                <a:gd name="T2" fmla="*/ 113 w 1247"/>
                <a:gd name="T3" fmla="*/ 453 h 794"/>
                <a:gd name="T4" fmla="*/ 0 w 1247"/>
                <a:gd name="T5" fmla="*/ 453 h 794"/>
                <a:gd name="T6" fmla="*/ 0 w 1247"/>
                <a:gd name="T7" fmla="*/ 567 h 794"/>
                <a:gd name="T8" fmla="*/ 227 w 1247"/>
                <a:gd name="T9" fmla="*/ 567 h 794"/>
                <a:gd name="T10" fmla="*/ 227 w 1247"/>
                <a:gd name="T11" fmla="*/ 794 h 794"/>
                <a:gd name="T12" fmla="*/ 567 w 1247"/>
                <a:gd name="T13" fmla="*/ 794 h 794"/>
                <a:gd name="T14" fmla="*/ 567 w 1247"/>
                <a:gd name="T15" fmla="*/ 680 h 794"/>
                <a:gd name="T16" fmla="*/ 680 w 1247"/>
                <a:gd name="T17" fmla="*/ 680 h 794"/>
                <a:gd name="T18" fmla="*/ 794 w 1247"/>
                <a:gd name="T19" fmla="*/ 680 h 794"/>
                <a:gd name="T20" fmla="*/ 794 w 1247"/>
                <a:gd name="T21" fmla="*/ 567 h 794"/>
                <a:gd name="T22" fmla="*/ 1247 w 1247"/>
                <a:gd name="T23" fmla="*/ 567 h 794"/>
                <a:gd name="T24" fmla="*/ 1247 w 1247"/>
                <a:gd name="T25" fmla="*/ 227 h 794"/>
                <a:gd name="T26" fmla="*/ 794 w 1247"/>
                <a:gd name="T27" fmla="*/ 227 h 794"/>
                <a:gd name="T28" fmla="*/ 794 w 1247"/>
                <a:gd name="T29" fmla="*/ 0 h 794"/>
                <a:gd name="T30" fmla="*/ 680 w 1247"/>
                <a:gd name="T31" fmla="*/ 0 h 794"/>
                <a:gd name="T32" fmla="*/ 680 w 1247"/>
                <a:gd name="T33" fmla="*/ 113 h 794"/>
                <a:gd name="T34" fmla="*/ 113 w 1247"/>
                <a:gd name="T35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47" h="794">
                  <a:moveTo>
                    <a:pt x="113" y="113"/>
                  </a:move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1247" y="567"/>
                  </a:lnTo>
                  <a:lnTo>
                    <a:pt x="1247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113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8" name="Freeform 12">
              <a:extLst>
                <a:ext uri="{FF2B5EF4-FFF2-40B4-BE49-F238E27FC236}">
                  <a16:creationId xmlns:a16="http://schemas.microsoft.com/office/drawing/2014/main" id="{D8C6F856-B0D8-44CD-867D-A2AA64AD5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76"/>
              <a:ext cx="1134" cy="908"/>
            </a:xfrm>
            <a:custGeom>
              <a:avLst/>
              <a:gdLst>
                <a:gd name="T0" fmla="*/ 227 w 1134"/>
                <a:gd name="T1" fmla="*/ 681 h 908"/>
                <a:gd name="T2" fmla="*/ 227 w 1134"/>
                <a:gd name="T3" fmla="*/ 908 h 908"/>
                <a:gd name="T4" fmla="*/ 680 w 1134"/>
                <a:gd name="T5" fmla="*/ 908 h 908"/>
                <a:gd name="T6" fmla="*/ 680 w 1134"/>
                <a:gd name="T7" fmla="*/ 567 h 908"/>
                <a:gd name="T8" fmla="*/ 1134 w 1134"/>
                <a:gd name="T9" fmla="*/ 567 h 908"/>
                <a:gd name="T10" fmla="*/ 1134 w 1134"/>
                <a:gd name="T11" fmla="*/ 114 h 908"/>
                <a:gd name="T12" fmla="*/ 1020 w 1134"/>
                <a:gd name="T13" fmla="*/ 114 h 908"/>
                <a:gd name="T14" fmla="*/ 1020 w 1134"/>
                <a:gd name="T15" fmla="*/ 0 h 908"/>
                <a:gd name="T16" fmla="*/ 680 w 1134"/>
                <a:gd name="T17" fmla="*/ 0 h 908"/>
                <a:gd name="T18" fmla="*/ 680 w 1134"/>
                <a:gd name="T19" fmla="*/ 114 h 908"/>
                <a:gd name="T20" fmla="*/ 453 w 1134"/>
                <a:gd name="T21" fmla="*/ 114 h 908"/>
                <a:gd name="T22" fmla="*/ 453 w 1134"/>
                <a:gd name="T23" fmla="*/ 227 h 908"/>
                <a:gd name="T24" fmla="*/ 113 w 1134"/>
                <a:gd name="T25" fmla="*/ 227 h 908"/>
                <a:gd name="T26" fmla="*/ 113 w 1134"/>
                <a:gd name="T27" fmla="*/ 341 h 908"/>
                <a:gd name="T28" fmla="*/ 0 w 1134"/>
                <a:gd name="T29" fmla="*/ 341 h 908"/>
                <a:gd name="T30" fmla="*/ 0 w 1134"/>
                <a:gd name="T31" fmla="*/ 454 h 908"/>
                <a:gd name="T32" fmla="*/ 227 w 1134"/>
                <a:gd name="T33" fmla="*/ 454 h 908"/>
                <a:gd name="T34" fmla="*/ 227 w 1134"/>
                <a:gd name="T35" fmla="*/ 567 h 908"/>
                <a:gd name="T36" fmla="*/ 340 w 1134"/>
                <a:gd name="T37" fmla="*/ 567 h 908"/>
                <a:gd name="T38" fmla="*/ 340 w 1134"/>
                <a:gd name="T39" fmla="*/ 681 h 908"/>
                <a:gd name="T40" fmla="*/ 227 w 1134"/>
                <a:gd name="T41" fmla="*/ 681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4" h="908">
                  <a:moveTo>
                    <a:pt x="227" y="681"/>
                  </a:moveTo>
                  <a:lnTo>
                    <a:pt x="227" y="908"/>
                  </a:lnTo>
                  <a:lnTo>
                    <a:pt x="680" y="908"/>
                  </a:lnTo>
                  <a:lnTo>
                    <a:pt x="680" y="567"/>
                  </a:lnTo>
                  <a:lnTo>
                    <a:pt x="1134" y="567"/>
                  </a:lnTo>
                  <a:lnTo>
                    <a:pt x="1134" y="114"/>
                  </a:lnTo>
                  <a:lnTo>
                    <a:pt x="1020" y="114"/>
                  </a:lnTo>
                  <a:lnTo>
                    <a:pt x="1020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227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9" name="Freeform 13">
              <a:extLst>
                <a:ext uri="{FF2B5EF4-FFF2-40B4-BE49-F238E27FC236}">
                  <a16:creationId xmlns:a16="http://schemas.microsoft.com/office/drawing/2014/main" id="{F7D6E02F-9224-46CB-9E83-8DD8265AA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630"/>
              <a:ext cx="1928" cy="1361"/>
            </a:xfrm>
            <a:custGeom>
              <a:avLst/>
              <a:gdLst>
                <a:gd name="T0" fmla="*/ 0 w 1928"/>
                <a:gd name="T1" fmla="*/ 1021 h 1361"/>
                <a:gd name="T2" fmla="*/ 0 w 1928"/>
                <a:gd name="T3" fmla="*/ 1247 h 1361"/>
                <a:gd name="T4" fmla="*/ 114 w 1928"/>
                <a:gd name="T5" fmla="*/ 1247 h 1361"/>
                <a:gd name="T6" fmla="*/ 114 w 1928"/>
                <a:gd name="T7" fmla="*/ 1361 h 1361"/>
                <a:gd name="T8" fmla="*/ 227 w 1928"/>
                <a:gd name="T9" fmla="*/ 1361 h 1361"/>
                <a:gd name="T10" fmla="*/ 227 w 1928"/>
                <a:gd name="T11" fmla="*/ 1247 h 1361"/>
                <a:gd name="T12" fmla="*/ 340 w 1928"/>
                <a:gd name="T13" fmla="*/ 1247 h 1361"/>
                <a:gd name="T14" fmla="*/ 340 w 1928"/>
                <a:gd name="T15" fmla="*/ 1134 h 1361"/>
                <a:gd name="T16" fmla="*/ 567 w 1928"/>
                <a:gd name="T17" fmla="*/ 1134 h 1361"/>
                <a:gd name="T18" fmla="*/ 567 w 1928"/>
                <a:gd name="T19" fmla="*/ 1021 h 1361"/>
                <a:gd name="T20" fmla="*/ 681 w 1928"/>
                <a:gd name="T21" fmla="*/ 1021 h 1361"/>
                <a:gd name="T22" fmla="*/ 681 w 1928"/>
                <a:gd name="T23" fmla="*/ 907 h 1361"/>
                <a:gd name="T24" fmla="*/ 1021 w 1928"/>
                <a:gd name="T25" fmla="*/ 907 h 1361"/>
                <a:gd name="T26" fmla="*/ 1021 w 1928"/>
                <a:gd name="T27" fmla="*/ 680 h 1361"/>
                <a:gd name="T28" fmla="*/ 1134 w 1928"/>
                <a:gd name="T29" fmla="*/ 680 h 1361"/>
                <a:gd name="T30" fmla="*/ 1134 w 1928"/>
                <a:gd name="T31" fmla="*/ 340 h 1361"/>
                <a:gd name="T32" fmla="*/ 1701 w 1928"/>
                <a:gd name="T33" fmla="*/ 340 h 1361"/>
                <a:gd name="T34" fmla="*/ 1701 w 1928"/>
                <a:gd name="T35" fmla="*/ 227 h 1361"/>
                <a:gd name="T36" fmla="*/ 1928 w 1928"/>
                <a:gd name="T37" fmla="*/ 227 h 1361"/>
                <a:gd name="T38" fmla="*/ 1928 w 1928"/>
                <a:gd name="T39" fmla="*/ 113 h 1361"/>
                <a:gd name="T40" fmla="*/ 1815 w 1928"/>
                <a:gd name="T41" fmla="*/ 113 h 1361"/>
                <a:gd name="T42" fmla="*/ 1815 w 1928"/>
                <a:gd name="T43" fmla="*/ 0 h 1361"/>
                <a:gd name="T44" fmla="*/ 1361 w 1928"/>
                <a:gd name="T45" fmla="*/ 0 h 1361"/>
                <a:gd name="T46" fmla="*/ 1361 w 1928"/>
                <a:gd name="T47" fmla="*/ 113 h 1361"/>
                <a:gd name="T48" fmla="*/ 1134 w 1928"/>
                <a:gd name="T49" fmla="*/ 113 h 1361"/>
                <a:gd name="T50" fmla="*/ 1134 w 1928"/>
                <a:gd name="T51" fmla="*/ 227 h 1361"/>
                <a:gd name="T52" fmla="*/ 567 w 1928"/>
                <a:gd name="T53" fmla="*/ 227 h 1361"/>
                <a:gd name="T54" fmla="*/ 567 w 1928"/>
                <a:gd name="T55" fmla="*/ 340 h 1361"/>
                <a:gd name="T56" fmla="*/ 340 w 1928"/>
                <a:gd name="T57" fmla="*/ 340 h 1361"/>
                <a:gd name="T58" fmla="*/ 340 w 1928"/>
                <a:gd name="T59" fmla="*/ 454 h 1361"/>
                <a:gd name="T60" fmla="*/ 114 w 1928"/>
                <a:gd name="T61" fmla="*/ 454 h 1361"/>
                <a:gd name="T62" fmla="*/ 114 w 1928"/>
                <a:gd name="T63" fmla="*/ 680 h 1361"/>
                <a:gd name="T64" fmla="*/ 0 w 1928"/>
                <a:gd name="T65" fmla="*/ 680 h 1361"/>
                <a:gd name="T66" fmla="*/ 0 w 1928"/>
                <a:gd name="T67" fmla="*/ 907 h 1361"/>
                <a:gd name="T68" fmla="*/ 114 w 1928"/>
                <a:gd name="T69" fmla="*/ 907 h 1361"/>
                <a:gd name="T70" fmla="*/ 114 w 1928"/>
                <a:gd name="T71" fmla="*/ 1021 h 1361"/>
                <a:gd name="T72" fmla="*/ 0 w 1928"/>
                <a:gd name="T73" fmla="*/ 102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8" h="1361">
                  <a:moveTo>
                    <a:pt x="0" y="1021"/>
                  </a:moveTo>
                  <a:lnTo>
                    <a:pt x="0" y="1247"/>
                  </a:lnTo>
                  <a:lnTo>
                    <a:pt x="114" y="1247"/>
                  </a:lnTo>
                  <a:lnTo>
                    <a:pt x="114" y="1361"/>
                  </a:lnTo>
                  <a:lnTo>
                    <a:pt x="227" y="1361"/>
                  </a:lnTo>
                  <a:lnTo>
                    <a:pt x="227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681" y="1021"/>
                  </a:lnTo>
                  <a:lnTo>
                    <a:pt x="681" y="907"/>
                  </a:lnTo>
                  <a:lnTo>
                    <a:pt x="1021" y="907"/>
                  </a:lnTo>
                  <a:lnTo>
                    <a:pt x="1021" y="680"/>
                  </a:lnTo>
                  <a:lnTo>
                    <a:pt x="1134" y="680"/>
                  </a:lnTo>
                  <a:lnTo>
                    <a:pt x="1134" y="340"/>
                  </a:lnTo>
                  <a:lnTo>
                    <a:pt x="1701" y="340"/>
                  </a:lnTo>
                  <a:lnTo>
                    <a:pt x="1701" y="227"/>
                  </a:lnTo>
                  <a:lnTo>
                    <a:pt x="1928" y="227"/>
                  </a:lnTo>
                  <a:lnTo>
                    <a:pt x="1928" y="113"/>
                  </a:lnTo>
                  <a:lnTo>
                    <a:pt x="1815" y="113"/>
                  </a:lnTo>
                  <a:lnTo>
                    <a:pt x="1815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134" y="113"/>
                  </a:lnTo>
                  <a:lnTo>
                    <a:pt x="113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114" y="454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1021"/>
                  </a:lnTo>
                  <a:lnTo>
                    <a:pt x="0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0" name="Freeform 14">
              <a:extLst>
                <a:ext uri="{FF2B5EF4-FFF2-40B4-BE49-F238E27FC236}">
                  <a16:creationId xmlns:a16="http://schemas.microsoft.com/office/drawing/2014/main" id="{C238C051-BB25-44D6-B4BA-6675E261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3578"/>
              <a:ext cx="681" cy="681"/>
            </a:xfrm>
            <a:custGeom>
              <a:avLst/>
              <a:gdLst>
                <a:gd name="T0" fmla="*/ 681 w 681"/>
                <a:gd name="T1" fmla="*/ 114 h 681"/>
                <a:gd name="T2" fmla="*/ 681 w 681"/>
                <a:gd name="T3" fmla="*/ 227 h 681"/>
                <a:gd name="T4" fmla="*/ 681 w 681"/>
                <a:gd name="T5" fmla="*/ 341 h 681"/>
                <a:gd name="T6" fmla="*/ 567 w 681"/>
                <a:gd name="T7" fmla="*/ 341 h 681"/>
                <a:gd name="T8" fmla="*/ 567 w 681"/>
                <a:gd name="T9" fmla="*/ 681 h 681"/>
                <a:gd name="T10" fmla="*/ 340 w 681"/>
                <a:gd name="T11" fmla="*/ 681 h 681"/>
                <a:gd name="T12" fmla="*/ 340 w 681"/>
                <a:gd name="T13" fmla="*/ 567 h 681"/>
                <a:gd name="T14" fmla="*/ 0 w 681"/>
                <a:gd name="T15" fmla="*/ 567 h 681"/>
                <a:gd name="T16" fmla="*/ 0 w 681"/>
                <a:gd name="T17" fmla="*/ 454 h 681"/>
                <a:gd name="T18" fmla="*/ 114 w 681"/>
                <a:gd name="T19" fmla="*/ 454 h 681"/>
                <a:gd name="T20" fmla="*/ 114 w 681"/>
                <a:gd name="T21" fmla="*/ 227 h 681"/>
                <a:gd name="T22" fmla="*/ 227 w 681"/>
                <a:gd name="T23" fmla="*/ 227 h 681"/>
                <a:gd name="T24" fmla="*/ 227 w 681"/>
                <a:gd name="T25" fmla="*/ 114 h 681"/>
                <a:gd name="T26" fmla="*/ 340 w 681"/>
                <a:gd name="T27" fmla="*/ 114 h 681"/>
                <a:gd name="T28" fmla="*/ 340 w 681"/>
                <a:gd name="T29" fmla="*/ 0 h 681"/>
                <a:gd name="T30" fmla="*/ 454 w 681"/>
                <a:gd name="T31" fmla="*/ 0 h 681"/>
                <a:gd name="T32" fmla="*/ 454 w 681"/>
                <a:gd name="T33" fmla="*/ 114 h 681"/>
                <a:gd name="T34" fmla="*/ 681 w 681"/>
                <a:gd name="T35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1" h="681">
                  <a:moveTo>
                    <a:pt x="681" y="114"/>
                  </a:moveTo>
                  <a:lnTo>
                    <a:pt x="681" y="227"/>
                  </a:lnTo>
                  <a:lnTo>
                    <a:pt x="681" y="341"/>
                  </a:lnTo>
                  <a:lnTo>
                    <a:pt x="567" y="341"/>
                  </a:lnTo>
                  <a:lnTo>
                    <a:pt x="567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681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1" name="Freeform 15">
              <a:extLst>
                <a:ext uri="{FF2B5EF4-FFF2-40B4-BE49-F238E27FC236}">
                  <a16:creationId xmlns:a16="http://schemas.microsoft.com/office/drawing/2014/main" id="{AAD007C4-222A-4296-8A1B-D068A32665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145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113 w 453"/>
                <a:gd name="T3" fmla="*/ 0 h 454"/>
                <a:gd name="T4" fmla="*/ 113 w 453"/>
                <a:gd name="T5" fmla="*/ 114 h 454"/>
                <a:gd name="T6" fmla="*/ 0 w 453"/>
                <a:gd name="T7" fmla="*/ 114 h 454"/>
                <a:gd name="T8" fmla="*/ 0 w 453"/>
                <a:gd name="T9" fmla="*/ 454 h 454"/>
                <a:gd name="T10" fmla="*/ 227 w 453"/>
                <a:gd name="T11" fmla="*/ 454 h 454"/>
                <a:gd name="T12" fmla="*/ 227 w 453"/>
                <a:gd name="T13" fmla="*/ 341 h 454"/>
                <a:gd name="T14" fmla="*/ 340 w 453"/>
                <a:gd name="T15" fmla="*/ 341 h 454"/>
                <a:gd name="T16" fmla="*/ 340 w 453"/>
                <a:gd name="T17" fmla="*/ 114 h 454"/>
                <a:gd name="T18" fmla="*/ 453 w 453"/>
                <a:gd name="T19" fmla="*/ 114 h 454"/>
                <a:gd name="T20" fmla="*/ 453 w 453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340" y="341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2" name="Freeform 16">
              <a:extLst>
                <a:ext uri="{FF2B5EF4-FFF2-40B4-BE49-F238E27FC236}">
                  <a16:creationId xmlns:a16="http://schemas.microsoft.com/office/drawing/2014/main" id="{0C7F9879-EFD6-49DA-9582-7173292DC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259"/>
              <a:ext cx="680" cy="680"/>
            </a:xfrm>
            <a:custGeom>
              <a:avLst/>
              <a:gdLst>
                <a:gd name="T0" fmla="*/ 680 w 680"/>
                <a:gd name="T1" fmla="*/ 0 h 680"/>
                <a:gd name="T2" fmla="*/ 340 w 680"/>
                <a:gd name="T3" fmla="*/ 0 h 680"/>
                <a:gd name="T4" fmla="*/ 340 w 680"/>
                <a:gd name="T5" fmla="*/ 227 h 680"/>
                <a:gd name="T6" fmla="*/ 227 w 680"/>
                <a:gd name="T7" fmla="*/ 227 h 680"/>
                <a:gd name="T8" fmla="*/ 227 w 680"/>
                <a:gd name="T9" fmla="*/ 340 h 680"/>
                <a:gd name="T10" fmla="*/ 0 w 680"/>
                <a:gd name="T11" fmla="*/ 340 h 680"/>
                <a:gd name="T12" fmla="*/ 0 w 680"/>
                <a:gd name="T13" fmla="*/ 567 h 680"/>
                <a:gd name="T14" fmla="*/ 113 w 680"/>
                <a:gd name="T15" fmla="*/ 567 h 680"/>
                <a:gd name="T16" fmla="*/ 113 w 680"/>
                <a:gd name="T17" fmla="*/ 680 h 680"/>
                <a:gd name="T18" fmla="*/ 453 w 680"/>
                <a:gd name="T19" fmla="*/ 680 h 680"/>
                <a:gd name="T20" fmla="*/ 453 w 680"/>
                <a:gd name="T21" fmla="*/ 567 h 680"/>
                <a:gd name="T22" fmla="*/ 567 w 680"/>
                <a:gd name="T23" fmla="*/ 567 h 680"/>
                <a:gd name="T24" fmla="*/ 567 w 680"/>
                <a:gd name="T25" fmla="*/ 340 h 680"/>
                <a:gd name="T26" fmla="*/ 453 w 680"/>
                <a:gd name="T27" fmla="*/ 340 h 680"/>
                <a:gd name="T28" fmla="*/ 453 w 680"/>
                <a:gd name="T29" fmla="*/ 227 h 680"/>
                <a:gd name="T30" fmla="*/ 567 w 680"/>
                <a:gd name="T31" fmla="*/ 227 h 680"/>
                <a:gd name="T32" fmla="*/ 567 w 680"/>
                <a:gd name="T33" fmla="*/ 113 h 680"/>
                <a:gd name="T34" fmla="*/ 680 w 680"/>
                <a:gd name="T35" fmla="*/ 113 h 680"/>
                <a:gd name="T36" fmla="*/ 680 w 680"/>
                <a:gd name="T3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680">
                  <a:moveTo>
                    <a:pt x="680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3" name="Freeform 17">
              <a:extLst>
                <a:ext uri="{FF2B5EF4-FFF2-40B4-BE49-F238E27FC236}">
                  <a16:creationId xmlns:a16="http://schemas.microsoft.com/office/drawing/2014/main" id="{6C3798FD-37B3-4480-8EA3-5FCB11027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486"/>
              <a:ext cx="227" cy="453"/>
            </a:xfrm>
            <a:custGeom>
              <a:avLst/>
              <a:gdLst>
                <a:gd name="T0" fmla="*/ 227 w 227"/>
                <a:gd name="T1" fmla="*/ 0 h 453"/>
                <a:gd name="T2" fmla="*/ 113 w 227"/>
                <a:gd name="T3" fmla="*/ 0 h 453"/>
                <a:gd name="T4" fmla="*/ 113 w 227"/>
                <a:gd name="T5" fmla="*/ 226 h 453"/>
                <a:gd name="T6" fmla="*/ 0 w 227"/>
                <a:gd name="T7" fmla="*/ 226 h 453"/>
                <a:gd name="T8" fmla="*/ 0 w 227"/>
                <a:gd name="T9" fmla="*/ 453 h 453"/>
                <a:gd name="T10" fmla="*/ 113 w 227"/>
                <a:gd name="T11" fmla="*/ 453 h 453"/>
                <a:gd name="T12" fmla="*/ 113 w 227"/>
                <a:gd name="T13" fmla="*/ 340 h 453"/>
                <a:gd name="T14" fmla="*/ 227 w 227"/>
                <a:gd name="T15" fmla="*/ 340 h 453"/>
                <a:gd name="T16" fmla="*/ 227 w 227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53">
                  <a:moveTo>
                    <a:pt x="227" y="0"/>
                  </a:moveTo>
                  <a:lnTo>
                    <a:pt x="113" y="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4" name="Freeform 18">
              <a:extLst>
                <a:ext uri="{FF2B5EF4-FFF2-40B4-BE49-F238E27FC236}">
                  <a16:creationId xmlns:a16="http://schemas.microsoft.com/office/drawing/2014/main" id="{7FEC2663-43D5-408E-AF18-A47EF7D43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393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4 w 227"/>
                <a:gd name="T7" fmla="*/ 227 h 227"/>
                <a:gd name="T8" fmla="*/ 114 w 227"/>
                <a:gd name="T9" fmla="*/ 113 h 227"/>
                <a:gd name="T10" fmla="*/ 227 w 227"/>
                <a:gd name="T11" fmla="*/ 113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5" name="Freeform 19">
              <a:extLst>
                <a:ext uri="{FF2B5EF4-FFF2-40B4-BE49-F238E27FC236}">
                  <a16:creationId xmlns:a16="http://schemas.microsoft.com/office/drawing/2014/main" id="{8595ABC1-B2AA-4ECB-B8EF-FC2A2A3D8A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733"/>
              <a:ext cx="567" cy="113"/>
            </a:xfrm>
            <a:custGeom>
              <a:avLst/>
              <a:gdLst>
                <a:gd name="T0" fmla="*/ 0 w 567"/>
                <a:gd name="T1" fmla="*/ 0 h 113"/>
                <a:gd name="T2" fmla="*/ 0 w 567"/>
                <a:gd name="T3" fmla="*/ 113 h 113"/>
                <a:gd name="T4" fmla="*/ 567 w 567"/>
                <a:gd name="T5" fmla="*/ 113 h 113"/>
                <a:gd name="T6" fmla="*/ 567 w 567"/>
                <a:gd name="T7" fmla="*/ 0 h 113"/>
                <a:gd name="T8" fmla="*/ 0 w 567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7" h="113">
                  <a:moveTo>
                    <a:pt x="0" y="0"/>
                  </a:moveTo>
                  <a:lnTo>
                    <a:pt x="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6" name="Freeform 20">
              <a:extLst>
                <a:ext uri="{FF2B5EF4-FFF2-40B4-BE49-F238E27FC236}">
                  <a16:creationId xmlns:a16="http://schemas.microsoft.com/office/drawing/2014/main" id="{B5306034-09C7-4A7A-BBB2-6BB90A4EC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5846"/>
              <a:ext cx="794" cy="341"/>
            </a:xfrm>
            <a:custGeom>
              <a:avLst/>
              <a:gdLst>
                <a:gd name="T0" fmla="*/ 681 w 794"/>
                <a:gd name="T1" fmla="*/ 0 h 341"/>
                <a:gd name="T2" fmla="*/ 0 w 794"/>
                <a:gd name="T3" fmla="*/ 0 h 341"/>
                <a:gd name="T4" fmla="*/ 0 w 794"/>
                <a:gd name="T5" fmla="*/ 114 h 341"/>
                <a:gd name="T6" fmla="*/ 227 w 794"/>
                <a:gd name="T7" fmla="*/ 114 h 341"/>
                <a:gd name="T8" fmla="*/ 227 w 794"/>
                <a:gd name="T9" fmla="*/ 227 h 341"/>
                <a:gd name="T10" fmla="*/ 454 w 794"/>
                <a:gd name="T11" fmla="*/ 227 h 341"/>
                <a:gd name="T12" fmla="*/ 454 w 794"/>
                <a:gd name="T13" fmla="*/ 341 h 341"/>
                <a:gd name="T14" fmla="*/ 681 w 794"/>
                <a:gd name="T15" fmla="*/ 341 h 341"/>
                <a:gd name="T16" fmla="*/ 681 w 794"/>
                <a:gd name="T17" fmla="*/ 227 h 341"/>
                <a:gd name="T18" fmla="*/ 794 w 794"/>
                <a:gd name="T19" fmla="*/ 227 h 341"/>
                <a:gd name="T20" fmla="*/ 794 w 794"/>
                <a:gd name="T21" fmla="*/ 114 h 341"/>
                <a:gd name="T22" fmla="*/ 681 w 794"/>
                <a:gd name="T23" fmla="*/ 114 h 341"/>
                <a:gd name="T24" fmla="*/ 681 w 794"/>
                <a:gd name="T2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341">
                  <a:moveTo>
                    <a:pt x="681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681" y="114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7" name="Freeform 21">
              <a:extLst>
                <a:ext uri="{FF2B5EF4-FFF2-40B4-BE49-F238E27FC236}">
                  <a16:creationId xmlns:a16="http://schemas.microsoft.com/office/drawing/2014/main" id="{CE48BECB-349A-42D8-95A5-0349C558E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960"/>
              <a:ext cx="908" cy="1474"/>
            </a:xfrm>
            <a:custGeom>
              <a:avLst/>
              <a:gdLst>
                <a:gd name="T0" fmla="*/ 454 w 908"/>
                <a:gd name="T1" fmla="*/ 0 h 1474"/>
                <a:gd name="T2" fmla="*/ 114 w 908"/>
                <a:gd name="T3" fmla="*/ 0 h 1474"/>
                <a:gd name="T4" fmla="*/ 114 w 908"/>
                <a:gd name="T5" fmla="*/ 113 h 1474"/>
                <a:gd name="T6" fmla="*/ 0 w 908"/>
                <a:gd name="T7" fmla="*/ 113 h 1474"/>
                <a:gd name="T8" fmla="*/ 0 w 908"/>
                <a:gd name="T9" fmla="*/ 227 h 1474"/>
                <a:gd name="T10" fmla="*/ 0 w 908"/>
                <a:gd name="T11" fmla="*/ 567 h 1474"/>
                <a:gd name="T12" fmla="*/ 114 w 908"/>
                <a:gd name="T13" fmla="*/ 567 h 1474"/>
                <a:gd name="T14" fmla="*/ 114 w 908"/>
                <a:gd name="T15" fmla="*/ 907 h 1474"/>
                <a:gd name="T16" fmla="*/ 341 w 908"/>
                <a:gd name="T17" fmla="*/ 907 h 1474"/>
                <a:gd name="T18" fmla="*/ 341 w 908"/>
                <a:gd name="T19" fmla="*/ 1020 h 1474"/>
                <a:gd name="T20" fmla="*/ 341 w 908"/>
                <a:gd name="T21" fmla="*/ 1134 h 1474"/>
                <a:gd name="T22" fmla="*/ 454 w 908"/>
                <a:gd name="T23" fmla="*/ 1134 h 1474"/>
                <a:gd name="T24" fmla="*/ 454 w 908"/>
                <a:gd name="T25" fmla="*/ 1474 h 1474"/>
                <a:gd name="T26" fmla="*/ 681 w 908"/>
                <a:gd name="T27" fmla="*/ 1474 h 1474"/>
                <a:gd name="T28" fmla="*/ 681 w 908"/>
                <a:gd name="T29" fmla="*/ 1361 h 1474"/>
                <a:gd name="T30" fmla="*/ 794 w 908"/>
                <a:gd name="T31" fmla="*/ 1361 h 1474"/>
                <a:gd name="T32" fmla="*/ 794 w 908"/>
                <a:gd name="T33" fmla="*/ 1134 h 1474"/>
                <a:gd name="T34" fmla="*/ 908 w 908"/>
                <a:gd name="T35" fmla="*/ 1134 h 1474"/>
                <a:gd name="T36" fmla="*/ 908 w 908"/>
                <a:gd name="T37" fmla="*/ 794 h 1474"/>
                <a:gd name="T38" fmla="*/ 681 w 908"/>
                <a:gd name="T39" fmla="*/ 794 h 1474"/>
                <a:gd name="T40" fmla="*/ 681 w 908"/>
                <a:gd name="T41" fmla="*/ 567 h 1474"/>
                <a:gd name="T42" fmla="*/ 794 w 908"/>
                <a:gd name="T43" fmla="*/ 567 h 1474"/>
                <a:gd name="T44" fmla="*/ 794 w 908"/>
                <a:gd name="T45" fmla="*/ 227 h 1474"/>
                <a:gd name="T46" fmla="*/ 681 w 908"/>
                <a:gd name="T47" fmla="*/ 227 h 1474"/>
                <a:gd name="T48" fmla="*/ 681 w 908"/>
                <a:gd name="T49" fmla="*/ 113 h 1474"/>
                <a:gd name="T50" fmla="*/ 454 w 908"/>
                <a:gd name="T51" fmla="*/ 113 h 1474"/>
                <a:gd name="T52" fmla="*/ 454 w 908"/>
                <a:gd name="T53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8" h="1474">
                  <a:moveTo>
                    <a:pt x="454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907"/>
                  </a:lnTo>
                  <a:lnTo>
                    <a:pt x="341" y="907"/>
                  </a:lnTo>
                  <a:lnTo>
                    <a:pt x="341" y="1020"/>
                  </a:lnTo>
                  <a:lnTo>
                    <a:pt x="341" y="1134"/>
                  </a:lnTo>
                  <a:lnTo>
                    <a:pt x="454" y="1134"/>
                  </a:lnTo>
                  <a:lnTo>
                    <a:pt x="454" y="1474"/>
                  </a:lnTo>
                  <a:lnTo>
                    <a:pt x="681" y="1474"/>
                  </a:lnTo>
                  <a:lnTo>
                    <a:pt x="681" y="1361"/>
                  </a:lnTo>
                  <a:lnTo>
                    <a:pt x="794" y="1361"/>
                  </a:lnTo>
                  <a:lnTo>
                    <a:pt x="794" y="1134"/>
                  </a:lnTo>
                  <a:lnTo>
                    <a:pt x="908" y="1134"/>
                  </a:lnTo>
                  <a:lnTo>
                    <a:pt x="908" y="794"/>
                  </a:lnTo>
                  <a:lnTo>
                    <a:pt x="681" y="794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8" name="Freeform 22">
              <a:extLst>
                <a:ext uri="{FF2B5EF4-FFF2-40B4-BE49-F238E27FC236}">
                  <a16:creationId xmlns:a16="http://schemas.microsoft.com/office/drawing/2014/main" id="{EDDCA3E9-3CE8-4A9C-A81E-8BB61B38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279"/>
              <a:ext cx="1587" cy="2609"/>
            </a:xfrm>
            <a:custGeom>
              <a:avLst/>
              <a:gdLst>
                <a:gd name="T0" fmla="*/ 453 w 1587"/>
                <a:gd name="T1" fmla="*/ 0 h 2609"/>
                <a:gd name="T2" fmla="*/ 226 w 1587"/>
                <a:gd name="T3" fmla="*/ 0 h 2609"/>
                <a:gd name="T4" fmla="*/ 226 w 1587"/>
                <a:gd name="T5" fmla="*/ 227 h 2609"/>
                <a:gd name="T6" fmla="*/ 113 w 1587"/>
                <a:gd name="T7" fmla="*/ 227 h 2609"/>
                <a:gd name="T8" fmla="*/ 113 w 1587"/>
                <a:gd name="T9" fmla="*/ 341 h 2609"/>
                <a:gd name="T10" fmla="*/ 0 w 1587"/>
                <a:gd name="T11" fmla="*/ 341 h 2609"/>
                <a:gd name="T12" fmla="*/ 0 w 1587"/>
                <a:gd name="T13" fmla="*/ 454 h 2609"/>
                <a:gd name="T14" fmla="*/ 567 w 1587"/>
                <a:gd name="T15" fmla="*/ 454 h 2609"/>
                <a:gd name="T16" fmla="*/ 567 w 1587"/>
                <a:gd name="T17" fmla="*/ 681 h 2609"/>
                <a:gd name="T18" fmla="*/ 680 w 1587"/>
                <a:gd name="T19" fmla="*/ 681 h 2609"/>
                <a:gd name="T20" fmla="*/ 680 w 1587"/>
                <a:gd name="T21" fmla="*/ 794 h 2609"/>
                <a:gd name="T22" fmla="*/ 567 w 1587"/>
                <a:gd name="T23" fmla="*/ 794 h 2609"/>
                <a:gd name="T24" fmla="*/ 567 w 1587"/>
                <a:gd name="T25" fmla="*/ 908 h 2609"/>
                <a:gd name="T26" fmla="*/ 453 w 1587"/>
                <a:gd name="T27" fmla="*/ 908 h 2609"/>
                <a:gd name="T28" fmla="*/ 453 w 1587"/>
                <a:gd name="T29" fmla="*/ 1248 h 2609"/>
                <a:gd name="T30" fmla="*/ 340 w 1587"/>
                <a:gd name="T31" fmla="*/ 1248 h 2609"/>
                <a:gd name="T32" fmla="*/ 340 w 1587"/>
                <a:gd name="T33" fmla="*/ 1475 h 2609"/>
                <a:gd name="T34" fmla="*/ 567 w 1587"/>
                <a:gd name="T35" fmla="*/ 1475 h 2609"/>
                <a:gd name="T36" fmla="*/ 567 w 1587"/>
                <a:gd name="T37" fmla="*/ 1815 h 2609"/>
                <a:gd name="T38" fmla="*/ 453 w 1587"/>
                <a:gd name="T39" fmla="*/ 1815 h 2609"/>
                <a:gd name="T40" fmla="*/ 453 w 1587"/>
                <a:gd name="T41" fmla="*/ 2042 h 2609"/>
                <a:gd name="T42" fmla="*/ 340 w 1587"/>
                <a:gd name="T43" fmla="*/ 2042 h 2609"/>
                <a:gd name="T44" fmla="*/ 340 w 1587"/>
                <a:gd name="T45" fmla="*/ 2268 h 2609"/>
                <a:gd name="T46" fmla="*/ 567 w 1587"/>
                <a:gd name="T47" fmla="*/ 2268 h 2609"/>
                <a:gd name="T48" fmla="*/ 567 w 1587"/>
                <a:gd name="T49" fmla="*/ 2382 h 2609"/>
                <a:gd name="T50" fmla="*/ 680 w 1587"/>
                <a:gd name="T51" fmla="*/ 2382 h 2609"/>
                <a:gd name="T52" fmla="*/ 680 w 1587"/>
                <a:gd name="T53" fmla="*/ 2495 h 2609"/>
                <a:gd name="T54" fmla="*/ 793 w 1587"/>
                <a:gd name="T55" fmla="*/ 2495 h 2609"/>
                <a:gd name="T56" fmla="*/ 793 w 1587"/>
                <a:gd name="T57" fmla="*/ 2609 h 2609"/>
                <a:gd name="T58" fmla="*/ 1134 w 1587"/>
                <a:gd name="T59" fmla="*/ 2609 h 2609"/>
                <a:gd name="T60" fmla="*/ 1134 w 1587"/>
                <a:gd name="T61" fmla="*/ 2495 h 2609"/>
                <a:gd name="T62" fmla="*/ 1247 w 1587"/>
                <a:gd name="T63" fmla="*/ 2495 h 2609"/>
                <a:gd name="T64" fmla="*/ 1247 w 1587"/>
                <a:gd name="T65" fmla="*/ 2155 h 2609"/>
                <a:gd name="T66" fmla="*/ 1360 w 1587"/>
                <a:gd name="T67" fmla="*/ 2155 h 2609"/>
                <a:gd name="T68" fmla="*/ 1360 w 1587"/>
                <a:gd name="T69" fmla="*/ 2042 h 2609"/>
                <a:gd name="T70" fmla="*/ 1474 w 1587"/>
                <a:gd name="T71" fmla="*/ 2042 h 2609"/>
                <a:gd name="T72" fmla="*/ 1474 w 1587"/>
                <a:gd name="T73" fmla="*/ 1928 h 2609"/>
                <a:gd name="T74" fmla="*/ 1474 w 1587"/>
                <a:gd name="T75" fmla="*/ 1815 h 2609"/>
                <a:gd name="T76" fmla="*/ 1587 w 1587"/>
                <a:gd name="T77" fmla="*/ 1815 h 2609"/>
                <a:gd name="T78" fmla="*/ 1587 w 1587"/>
                <a:gd name="T79" fmla="*/ 1588 h 2609"/>
                <a:gd name="T80" fmla="*/ 1474 w 1587"/>
                <a:gd name="T81" fmla="*/ 1588 h 2609"/>
                <a:gd name="T82" fmla="*/ 1474 w 1587"/>
                <a:gd name="T83" fmla="*/ 1475 h 2609"/>
                <a:gd name="T84" fmla="*/ 1360 w 1587"/>
                <a:gd name="T85" fmla="*/ 1475 h 2609"/>
                <a:gd name="T86" fmla="*/ 1360 w 1587"/>
                <a:gd name="T87" fmla="*/ 1134 h 2609"/>
                <a:gd name="T88" fmla="*/ 1134 w 1587"/>
                <a:gd name="T89" fmla="*/ 1134 h 2609"/>
                <a:gd name="T90" fmla="*/ 1134 w 1587"/>
                <a:gd name="T91" fmla="*/ 1021 h 2609"/>
                <a:gd name="T92" fmla="*/ 1020 w 1587"/>
                <a:gd name="T93" fmla="*/ 1021 h 2609"/>
                <a:gd name="T94" fmla="*/ 1020 w 1587"/>
                <a:gd name="T95" fmla="*/ 908 h 2609"/>
                <a:gd name="T96" fmla="*/ 907 w 1587"/>
                <a:gd name="T97" fmla="*/ 908 h 2609"/>
                <a:gd name="T98" fmla="*/ 907 w 1587"/>
                <a:gd name="T99" fmla="*/ 794 h 2609"/>
                <a:gd name="T100" fmla="*/ 793 w 1587"/>
                <a:gd name="T101" fmla="*/ 794 h 2609"/>
                <a:gd name="T102" fmla="*/ 793 w 1587"/>
                <a:gd name="T103" fmla="*/ 454 h 2609"/>
                <a:gd name="T104" fmla="*/ 680 w 1587"/>
                <a:gd name="T105" fmla="*/ 454 h 2609"/>
                <a:gd name="T106" fmla="*/ 680 w 1587"/>
                <a:gd name="T107" fmla="*/ 341 h 2609"/>
                <a:gd name="T108" fmla="*/ 453 w 1587"/>
                <a:gd name="T109" fmla="*/ 341 h 2609"/>
                <a:gd name="T110" fmla="*/ 453 w 1587"/>
                <a:gd name="T111" fmla="*/ 114 h 2609"/>
                <a:gd name="T112" fmla="*/ 453 w 1587"/>
                <a:gd name="T113" fmla="*/ 0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7" h="2609">
                  <a:moveTo>
                    <a:pt x="453" y="0"/>
                  </a:moveTo>
                  <a:lnTo>
                    <a:pt x="226" y="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67" y="454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453" y="908"/>
                  </a:lnTo>
                  <a:lnTo>
                    <a:pt x="453" y="1248"/>
                  </a:lnTo>
                  <a:lnTo>
                    <a:pt x="340" y="1248"/>
                  </a:lnTo>
                  <a:lnTo>
                    <a:pt x="340" y="1475"/>
                  </a:lnTo>
                  <a:lnTo>
                    <a:pt x="567" y="1475"/>
                  </a:lnTo>
                  <a:lnTo>
                    <a:pt x="567" y="1815"/>
                  </a:lnTo>
                  <a:lnTo>
                    <a:pt x="453" y="1815"/>
                  </a:lnTo>
                  <a:lnTo>
                    <a:pt x="453" y="2042"/>
                  </a:lnTo>
                  <a:lnTo>
                    <a:pt x="340" y="2042"/>
                  </a:lnTo>
                  <a:lnTo>
                    <a:pt x="340" y="2268"/>
                  </a:lnTo>
                  <a:lnTo>
                    <a:pt x="567" y="2268"/>
                  </a:lnTo>
                  <a:lnTo>
                    <a:pt x="567" y="2382"/>
                  </a:lnTo>
                  <a:lnTo>
                    <a:pt x="680" y="2382"/>
                  </a:lnTo>
                  <a:lnTo>
                    <a:pt x="680" y="2495"/>
                  </a:lnTo>
                  <a:lnTo>
                    <a:pt x="793" y="2495"/>
                  </a:lnTo>
                  <a:lnTo>
                    <a:pt x="793" y="2609"/>
                  </a:lnTo>
                  <a:lnTo>
                    <a:pt x="1134" y="2609"/>
                  </a:lnTo>
                  <a:lnTo>
                    <a:pt x="1134" y="2495"/>
                  </a:lnTo>
                  <a:lnTo>
                    <a:pt x="1247" y="2495"/>
                  </a:lnTo>
                  <a:lnTo>
                    <a:pt x="1247" y="2155"/>
                  </a:lnTo>
                  <a:lnTo>
                    <a:pt x="1360" y="2155"/>
                  </a:lnTo>
                  <a:lnTo>
                    <a:pt x="1360" y="2042"/>
                  </a:lnTo>
                  <a:lnTo>
                    <a:pt x="1474" y="2042"/>
                  </a:lnTo>
                  <a:lnTo>
                    <a:pt x="1474" y="1928"/>
                  </a:lnTo>
                  <a:lnTo>
                    <a:pt x="1474" y="1815"/>
                  </a:lnTo>
                  <a:lnTo>
                    <a:pt x="1587" y="1815"/>
                  </a:lnTo>
                  <a:lnTo>
                    <a:pt x="1587" y="1588"/>
                  </a:lnTo>
                  <a:lnTo>
                    <a:pt x="1474" y="1588"/>
                  </a:lnTo>
                  <a:lnTo>
                    <a:pt x="1474" y="1475"/>
                  </a:lnTo>
                  <a:lnTo>
                    <a:pt x="1360" y="1475"/>
                  </a:lnTo>
                  <a:lnTo>
                    <a:pt x="1360" y="1134"/>
                  </a:lnTo>
                  <a:lnTo>
                    <a:pt x="1134" y="1134"/>
                  </a:lnTo>
                  <a:lnTo>
                    <a:pt x="1134" y="1021"/>
                  </a:lnTo>
                  <a:lnTo>
                    <a:pt x="1020" y="1021"/>
                  </a:lnTo>
                  <a:lnTo>
                    <a:pt x="1020" y="908"/>
                  </a:lnTo>
                  <a:lnTo>
                    <a:pt x="907" y="908"/>
                  </a:lnTo>
                  <a:lnTo>
                    <a:pt x="907" y="794"/>
                  </a:lnTo>
                  <a:lnTo>
                    <a:pt x="793" y="794"/>
                  </a:lnTo>
                  <a:lnTo>
                    <a:pt x="793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453" y="341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9" name="Freeform 23">
              <a:extLst>
                <a:ext uri="{FF2B5EF4-FFF2-40B4-BE49-F238E27FC236}">
                  <a16:creationId xmlns:a16="http://schemas.microsoft.com/office/drawing/2014/main" id="{00C57B48-AC49-43F5-A165-03333BFAC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6300"/>
              <a:ext cx="1021" cy="1247"/>
            </a:xfrm>
            <a:custGeom>
              <a:avLst/>
              <a:gdLst>
                <a:gd name="T0" fmla="*/ 567 w 1021"/>
                <a:gd name="T1" fmla="*/ 0 h 1247"/>
                <a:gd name="T2" fmla="*/ 341 w 1021"/>
                <a:gd name="T3" fmla="*/ 0 h 1247"/>
                <a:gd name="T4" fmla="*/ 341 w 1021"/>
                <a:gd name="T5" fmla="*/ 113 h 1247"/>
                <a:gd name="T6" fmla="*/ 227 w 1021"/>
                <a:gd name="T7" fmla="*/ 113 h 1247"/>
                <a:gd name="T8" fmla="*/ 114 w 1021"/>
                <a:gd name="T9" fmla="*/ 113 h 1247"/>
                <a:gd name="T10" fmla="*/ 114 w 1021"/>
                <a:gd name="T11" fmla="*/ 340 h 1247"/>
                <a:gd name="T12" fmla="*/ 0 w 1021"/>
                <a:gd name="T13" fmla="*/ 340 h 1247"/>
                <a:gd name="T14" fmla="*/ 0 w 1021"/>
                <a:gd name="T15" fmla="*/ 567 h 1247"/>
                <a:gd name="T16" fmla="*/ 227 w 1021"/>
                <a:gd name="T17" fmla="*/ 567 h 1247"/>
                <a:gd name="T18" fmla="*/ 227 w 1021"/>
                <a:gd name="T19" fmla="*/ 794 h 1247"/>
                <a:gd name="T20" fmla="*/ 341 w 1021"/>
                <a:gd name="T21" fmla="*/ 794 h 1247"/>
                <a:gd name="T22" fmla="*/ 341 w 1021"/>
                <a:gd name="T23" fmla="*/ 1021 h 1247"/>
                <a:gd name="T24" fmla="*/ 681 w 1021"/>
                <a:gd name="T25" fmla="*/ 1021 h 1247"/>
                <a:gd name="T26" fmla="*/ 681 w 1021"/>
                <a:gd name="T27" fmla="*/ 1247 h 1247"/>
                <a:gd name="T28" fmla="*/ 908 w 1021"/>
                <a:gd name="T29" fmla="*/ 1247 h 1247"/>
                <a:gd name="T30" fmla="*/ 908 w 1021"/>
                <a:gd name="T31" fmla="*/ 1134 h 1247"/>
                <a:gd name="T32" fmla="*/ 1021 w 1021"/>
                <a:gd name="T33" fmla="*/ 1134 h 1247"/>
                <a:gd name="T34" fmla="*/ 1021 w 1021"/>
                <a:gd name="T35" fmla="*/ 794 h 1247"/>
                <a:gd name="T36" fmla="*/ 908 w 1021"/>
                <a:gd name="T37" fmla="*/ 794 h 1247"/>
                <a:gd name="T38" fmla="*/ 908 w 1021"/>
                <a:gd name="T39" fmla="*/ 567 h 1247"/>
                <a:gd name="T40" fmla="*/ 681 w 1021"/>
                <a:gd name="T41" fmla="*/ 567 h 1247"/>
                <a:gd name="T42" fmla="*/ 681 w 1021"/>
                <a:gd name="T43" fmla="*/ 227 h 1247"/>
                <a:gd name="T44" fmla="*/ 567 w 1021"/>
                <a:gd name="T45" fmla="*/ 227 h 1247"/>
                <a:gd name="T46" fmla="*/ 567 w 1021"/>
                <a:gd name="T4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21" h="1247">
                  <a:moveTo>
                    <a:pt x="567" y="0"/>
                  </a:move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341" y="794"/>
                  </a:lnTo>
                  <a:lnTo>
                    <a:pt x="341" y="1021"/>
                  </a:lnTo>
                  <a:lnTo>
                    <a:pt x="681" y="1021"/>
                  </a:lnTo>
                  <a:lnTo>
                    <a:pt x="681" y="1247"/>
                  </a:lnTo>
                  <a:lnTo>
                    <a:pt x="908" y="1247"/>
                  </a:lnTo>
                  <a:lnTo>
                    <a:pt x="908" y="1134"/>
                  </a:lnTo>
                  <a:lnTo>
                    <a:pt x="1021" y="1134"/>
                  </a:lnTo>
                  <a:lnTo>
                    <a:pt x="1021" y="794"/>
                  </a:lnTo>
                  <a:lnTo>
                    <a:pt x="908" y="794"/>
                  </a:lnTo>
                  <a:lnTo>
                    <a:pt x="908" y="567"/>
                  </a:lnTo>
                  <a:lnTo>
                    <a:pt x="681" y="567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0" name="Freeform 24">
              <a:extLst>
                <a:ext uri="{FF2B5EF4-FFF2-40B4-BE49-F238E27FC236}">
                  <a16:creationId xmlns:a16="http://schemas.microsoft.com/office/drawing/2014/main" id="{B2FB5703-033D-469E-9D1C-B1C7BEE46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826"/>
              <a:ext cx="1134" cy="1587"/>
            </a:xfrm>
            <a:custGeom>
              <a:avLst/>
              <a:gdLst>
                <a:gd name="T0" fmla="*/ 1020 w 1134"/>
                <a:gd name="T1" fmla="*/ 113 h 1587"/>
                <a:gd name="T2" fmla="*/ 1020 w 1134"/>
                <a:gd name="T3" fmla="*/ 453 h 1587"/>
                <a:gd name="T4" fmla="*/ 1134 w 1134"/>
                <a:gd name="T5" fmla="*/ 453 h 1587"/>
                <a:gd name="T6" fmla="*/ 1134 w 1134"/>
                <a:gd name="T7" fmla="*/ 680 h 1587"/>
                <a:gd name="T8" fmla="*/ 1020 w 1134"/>
                <a:gd name="T9" fmla="*/ 680 h 1587"/>
                <a:gd name="T10" fmla="*/ 1020 w 1134"/>
                <a:gd name="T11" fmla="*/ 1134 h 1587"/>
                <a:gd name="T12" fmla="*/ 907 w 1134"/>
                <a:gd name="T13" fmla="*/ 1134 h 1587"/>
                <a:gd name="T14" fmla="*/ 907 w 1134"/>
                <a:gd name="T15" fmla="*/ 1247 h 1587"/>
                <a:gd name="T16" fmla="*/ 1020 w 1134"/>
                <a:gd name="T17" fmla="*/ 1247 h 1587"/>
                <a:gd name="T18" fmla="*/ 1020 w 1134"/>
                <a:gd name="T19" fmla="*/ 1587 h 1587"/>
                <a:gd name="T20" fmla="*/ 794 w 1134"/>
                <a:gd name="T21" fmla="*/ 1587 h 1587"/>
                <a:gd name="T22" fmla="*/ 794 w 1134"/>
                <a:gd name="T23" fmla="*/ 1474 h 1587"/>
                <a:gd name="T24" fmla="*/ 680 w 1134"/>
                <a:gd name="T25" fmla="*/ 1474 h 1587"/>
                <a:gd name="T26" fmla="*/ 680 w 1134"/>
                <a:gd name="T27" fmla="*/ 1361 h 1587"/>
                <a:gd name="T28" fmla="*/ 567 w 1134"/>
                <a:gd name="T29" fmla="*/ 1361 h 1587"/>
                <a:gd name="T30" fmla="*/ 567 w 1134"/>
                <a:gd name="T31" fmla="*/ 1247 h 1587"/>
                <a:gd name="T32" fmla="*/ 453 w 1134"/>
                <a:gd name="T33" fmla="*/ 1247 h 1587"/>
                <a:gd name="T34" fmla="*/ 453 w 1134"/>
                <a:gd name="T35" fmla="*/ 907 h 1587"/>
                <a:gd name="T36" fmla="*/ 340 w 1134"/>
                <a:gd name="T37" fmla="*/ 907 h 1587"/>
                <a:gd name="T38" fmla="*/ 340 w 1134"/>
                <a:gd name="T39" fmla="*/ 794 h 1587"/>
                <a:gd name="T40" fmla="*/ 227 w 1134"/>
                <a:gd name="T41" fmla="*/ 794 h 1587"/>
                <a:gd name="T42" fmla="*/ 227 w 1134"/>
                <a:gd name="T43" fmla="*/ 680 h 1587"/>
                <a:gd name="T44" fmla="*/ 340 w 1134"/>
                <a:gd name="T45" fmla="*/ 680 h 1587"/>
                <a:gd name="T46" fmla="*/ 340 w 1134"/>
                <a:gd name="T47" fmla="*/ 567 h 1587"/>
                <a:gd name="T48" fmla="*/ 113 w 1134"/>
                <a:gd name="T49" fmla="*/ 567 h 1587"/>
                <a:gd name="T50" fmla="*/ 113 w 1134"/>
                <a:gd name="T51" fmla="*/ 453 h 1587"/>
                <a:gd name="T52" fmla="*/ 0 w 1134"/>
                <a:gd name="T53" fmla="*/ 453 h 1587"/>
                <a:gd name="T54" fmla="*/ 0 w 1134"/>
                <a:gd name="T55" fmla="*/ 340 h 1587"/>
                <a:gd name="T56" fmla="*/ 113 w 1134"/>
                <a:gd name="T57" fmla="*/ 340 h 1587"/>
                <a:gd name="T58" fmla="*/ 113 w 1134"/>
                <a:gd name="T59" fmla="*/ 227 h 1587"/>
                <a:gd name="T60" fmla="*/ 227 w 1134"/>
                <a:gd name="T61" fmla="*/ 227 h 1587"/>
                <a:gd name="T62" fmla="*/ 227 w 1134"/>
                <a:gd name="T63" fmla="*/ 113 h 1587"/>
                <a:gd name="T64" fmla="*/ 453 w 1134"/>
                <a:gd name="T65" fmla="*/ 113 h 1587"/>
                <a:gd name="T66" fmla="*/ 453 w 1134"/>
                <a:gd name="T67" fmla="*/ 0 h 1587"/>
                <a:gd name="T68" fmla="*/ 680 w 1134"/>
                <a:gd name="T69" fmla="*/ 0 h 1587"/>
                <a:gd name="T70" fmla="*/ 680 w 1134"/>
                <a:gd name="T71" fmla="*/ 113 h 1587"/>
                <a:gd name="T72" fmla="*/ 1020 w 1134"/>
                <a:gd name="T73" fmla="*/ 113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34" h="1587">
                  <a:moveTo>
                    <a:pt x="1020" y="113"/>
                  </a:moveTo>
                  <a:lnTo>
                    <a:pt x="1020" y="453"/>
                  </a:lnTo>
                  <a:lnTo>
                    <a:pt x="1134" y="453"/>
                  </a:lnTo>
                  <a:lnTo>
                    <a:pt x="1134" y="680"/>
                  </a:lnTo>
                  <a:lnTo>
                    <a:pt x="1020" y="680"/>
                  </a:lnTo>
                  <a:lnTo>
                    <a:pt x="1020" y="1134"/>
                  </a:lnTo>
                  <a:lnTo>
                    <a:pt x="907" y="1134"/>
                  </a:lnTo>
                  <a:lnTo>
                    <a:pt x="907" y="1247"/>
                  </a:lnTo>
                  <a:lnTo>
                    <a:pt x="1020" y="1247"/>
                  </a:lnTo>
                  <a:lnTo>
                    <a:pt x="1020" y="1587"/>
                  </a:lnTo>
                  <a:lnTo>
                    <a:pt x="794" y="1587"/>
                  </a:lnTo>
                  <a:lnTo>
                    <a:pt x="794" y="1474"/>
                  </a:lnTo>
                  <a:lnTo>
                    <a:pt x="680" y="1474"/>
                  </a:lnTo>
                  <a:lnTo>
                    <a:pt x="680" y="1361"/>
                  </a:lnTo>
                  <a:lnTo>
                    <a:pt x="567" y="1361"/>
                  </a:lnTo>
                  <a:lnTo>
                    <a:pt x="567" y="1247"/>
                  </a:lnTo>
                  <a:lnTo>
                    <a:pt x="453" y="1247"/>
                  </a:lnTo>
                  <a:lnTo>
                    <a:pt x="453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102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01" name="Group 25">
            <a:extLst>
              <a:ext uri="{FF2B5EF4-FFF2-40B4-BE49-F238E27FC236}">
                <a16:creationId xmlns:a16="http://schemas.microsoft.com/office/drawing/2014/main" id="{710B4652-6EDD-4502-BD0C-2026F9C092E8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6940550"/>
            <a:ext cx="530225" cy="133350"/>
            <a:chOff x="472" y="2387"/>
            <a:chExt cx="334" cy="84"/>
          </a:xfrm>
        </p:grpSpPr>
        <p:sp>
          <p:nvSpPr>
            <p:cNvPr id="24602" name="WordArt 26">
              <a:extLst>
                <a:ext uri="{FF2B5EF4-FFF2-40B4-BE49-F238E27FC236}">
                  <a16:creationId xmlns:a16="http://schemas.microsoft.com/office/drawing/2014/main" id="{FB1CDA5D-9341-4510-9FBA-BF33490890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38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かほく市</a:t>
              </a:r>
            </a:p>
          </p:txBody>
        </p:sp>
        <p:sp>
          <p:nvSpPr>
            <p:cNvPr id="24603" name="WordArt 27">
              <a:extLst>
                <a:ext uri="{FF2B5EF4-FFF2-40B4-BE49-F238E27FC236}">
                  <a16:creationId xmlns:a16="http://schemas.microsoft.com/office/drawing/2014/main" id="{2B6B7F5B-7753-4026-B9EB-797C7E91B0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38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かほく市</a:t>
              </a:r>
            </a:p>
          </p:txBody>
        </p:sp>
      </p:grpSp>
      <p:grpSp>
        <p:nvGrpSpPr>
          <p:cNvPr id="24604" name="Group 28">
            <a:extLst>
              <a:ext uri="{FF2B5EF4-FFF2-40B4-BE49-F238E27FC236}">
                <a16:creationId xmlns:a16="http://schemas.microsoft.com/office/drawing/2014/main" id="{72543754-0EF8-4561-9641-1DE1C97D7A60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8470900"/>
            <a:ext cx="396875" cy="133350"/>
            <a:chOff x="925" y="2387"/>
            <a:chExt cx="250" cy="84"/>
          </a:xfrm>
        </p:grpSpPr>
        <p:sp>
          <p:nvSpPr>
            <p:cNvPr id="24605" name="WordArt 29">
              <a:extLst>
                <a:ext uri="{FF2B5EF4-FFF2-40B4-BE49-F238E27FC236}">
                  <a16:creationId xmlns:a16="http://schemas.microsoft.com/office/drawing/2014/main" id="{44E5B002-DE7E-409C-8BE6-25E70CFCB7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金沢市</a:t>
              </a:r>
            </a:p>
          </p:txBody>
        </p:sp>
        <p:sp>
          <p:nvSpPr>
            <p:cNvPr id="24606" name="WordArt 30">
              <a:extLst>
                <a:ext uri="{FF2B5EF4-FFF2-40B4-BE49-F238E27FC236}">
                  <a16:creationId xmlns:a16="http://schemas.microsoft.com/office/drawing/2014/main" id="{6EFD8D69-1871-4576-9A6E-2221EE1CE0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金沢市</a:t>
              </a:r>
            </a:p>
          </p:txBody>
        </p:sp>
      </p:grpSp>
      <p:grpSp>
        <p:nvGrpSpPr>
          <p:cNvPr id="24607" name="Group 31">
            <a:extLst>
              <a:ext uri="{FF2B5EF4-FFF2-40B4-BE49-F238E27FC236}">
                <a16:creationId xmlns:a16="http://schemas.microsoft.com/office/drawing/2014/main" id="{80C25B34-892C-4A49-A46C-6FA00FC8E778}"/>
              </a:ext>
            </a:extLst>
          </p:cNvPr>
          <p:cNvGrpSpPr>
            <a:grpSpLocks/>
          </p:cNvGrpSpPr>
          <p:nvPr/>
        </p:nvGrpSpPr>
        <p:grpSpPr bwMode="auto">
          <a:xfrm>
            <a:off x="2774950" y="10361613"/>
            <a:ext cx="396875" cy="133350"/>
            <a:chOff x="925" y="2531"/>
            <a:chExt cx="250" cy="84"/>
          </a:xfrm>
        </p:grpSpPr>
        <p:sp>
          <p:nvSpPr>
            <p:cNvPr id="24608" name="WordArt 32">
              <a:extLst>
                <a:ext uri="{FF2B5EF4-FFF2-40B4-BE49-F238E27FC236}">
                  <a16:creationId xmlns:a16="http://schemas.microsoft.com/office/drawing/2014/main" id="{08926C0C-09B0-4575-A9FF-03FF7B9DF1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小松市</a:t>
              </a:r>
            </a:p>
          </p:txBody>
        </p:sp>
        <p:sp>
          <p:nvSpPr>
            <p:cNvPr id="24609" name="WordArt 33">
              <a:extLst>
                <a:ext uri="{FF2B5EF4-FFF2-40B4-BE49-F238E27FC236}">
                  <a16:creationId xmlns:a16="http://schemas.microsoft.com/office/drawing/2014/main" id="{EA96DA76-C2EA-47DF-BCEE-F52C40BED3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小松市</a:t>
              </a:r>
            </a:p>
          </p:txBody>
        </p:sp>
      </p:grpSp>
      <p:grpSp>
        <p:nvGrpSpPr>
          <p:cNvPr id="24610" name="Group 34">
            <a:extLst>
              <a:ext uri="{FF2B5EF4-FFF2-40B4-BE49-F238E27FC236}">
                <a16:creationId xmlns:a16="http://schemas.microsoft.com/office/drawing/2014/main" id="{CA33985F-16E0-497A-B3CC-0EF4F22A82F9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8740775"/>
            <a:ext cx="530225" cy="133350"/>
            <a:chOff x="450" y="2727"/>
            <a:chExt cx="334" cy="84"/>
          </a:xfrm>
        </p:grpSpPr>
        <p:sp>
          <p:nvSpPr>
            <p:cNvPr id="24611" name="WordArt 35">
              <a:extLst>
                <a:ext uri="{FF2B5EF4-FFF2-40B4-BE49-F238E27FC236}">
                  <a16:creationId xmlns:a16="http://schemas.microsoft.com/office/drawing/2014/main" id="{55F3479C-9861-4A08-9DFB-C2507F712E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野々市市</a:t>
              </a:r>
            </a:p>
          </p:txBody>
        </p:sp>
        <p:sp>
          <p:nvSpPr>
            <p:cNvPr id="24612" name="WordArt 36">
              <a:extLst>
                <a:ext uri="{FF2B5EF4-FFF2-40B4-BE49-F238E27FC236}">
                  <a16:creationId xmlns:a16="http://schemas.microsoft.com/office/drawing/2014/main" id="{83BF6D9F-3A89-4D6C-8758-00FE253EDC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野々市市</a:t>
              </a:r>
            </a:p>
          </p:txBody>
        </p:sp>
      </p:grpSp>
      <p:grpSp>
        <p:nvGrpSpPr>
          <p:cNvPr id="24613" name="Group 37">
            <a:extLst>
              <a:ext uri="{FF2B5EF4-FFF2-40B4-BE49-F238E27FC236}">
                <a16:creationId xmlns:a16="http://schemas.microsoft.com/office/drawing/2014/main" id="{FED43EC4-24A1-4569-8EF6-31DBECBFD934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909638"/>
            <a:ext cx="396875" cy="133350"/>
            <a:chOff x="903" y="2727"/>
            <a:chExt cx="250" cy="84"/>
          </a:xfrm>
        </p:grpSpPr>
        <p:sp>
          <p:nvSpPr>
            <p:cNvPr id="24614" name="WordArt 38">
              <a:extLst>
                <a:ext uri="{FF2B5EF4-FFF2-40B4-BE49-F238E27FC236}">
                  <a16:creationId xmlns:a16="http://schemas.microsoft.com/office/drawing/2014/main" id="{300B8421-BB6E-442A-9978-3B60D6F532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珠洲市</a:t>
              </a:r>
            </a:p>
          </p:txBody>
        </p:sp>
        <p:sp>
          <p:nvSpPr>
            <p:cNvPr id="24615" name="WordArt 39">
              <a:extLst>
                <a:ext uri="{FF2B5EF4-FFF2-40B4-BE49-F238E27FC236}">
                  <a16:creationId xmlns:a16="http://schemas.microsoft.com/office/drawing/2014/main" id="{353F41DD-5E19-43E1-8E11-F34BAEE574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4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珠洲市</a:t>
              </a:r>
            </a:p>
          </p:txBody>
        </p:sp>
      </p:grpSp>
      <p:grpSp>
        <p:nvGrpSpPr>
          <p:cNvPr id="24616" name="Group 40">
            <a:extLst>
              <a:ext uri="{FF2B5EF4-FFF2-40B4-BE49-F238E27FC236}">
                <a16:creationId xmlns:a16="http://schemas.microsoft.com/office/drawing/2014/main" id="{4172D8FE-45E0-480F-8029-26F3E1F3892D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6175375"/>
            <a:ext cx="530225" cy="133350"/>
            <a:chOff x="450" y="2871"/>
            <a:chExt cx="334" cy="84"/>
          </a:xfrm>
        </p:grpSpPr>
        <p:sp>
          <p:nvSpPr>
            <p:cNvPr id="24617" name="WordArt 41">
              <a:extLst>
                <a:ext uri="{FF2B5EF4-FFF2-40B4-BE49-F238E27FC236}">
                  <a16:creationId xmlns:a16="http://schemas.microsoft.com/office/drawing/2014/main" id="{5B2C7F5A-80B3-4565-A4A2-6CD0B0F9AB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" y="287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宝達志水町</a:t>
              </a:r>
            </a:p>
          </p:txBody>
        </p:sp>
        <p:sp>
          <p:nvSpPr>
            <p:cNvPr id="24618" name="WordArt 42">
              <a:extLst>
                <a:ext uri="{FF2B5EF4-FFF2-40B4-BE49-F238E27FC236}">
                  <a16:creationId xmlns:a16="http://schemas.microsoft.com/office/drawing/2014/main" id="{DF901B14-55A9-4A69-94EF-DDB466ECAD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" y="287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宝達志水町</a:t>
              </a:r>
            </a:p>
          </p:txBody>
        </p:sp>
      </p:grpSp>
      <p:grpSp>
        <p:nvGrpSpPr>
          <p:cNvPr id="24619" name="Group 43">
            <a:extLst>
              <a:ext uri="{FF2B5EF4-FFF2-40B4-BE49-F238E27FC236}">
                <a16:creationId xmlns:a16="http://schemas.microsoft.com/office/drawing/2014/main" id="{EA5C95BA-3FB9-4CD7-A157-D360647B7814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5410200"/>
            <a:ext cx="396875" cy="133350"/>
            <a:chOff x="903" y="2871"/>
            <a:chExt cx="250" cy="84"/>
          </a:xfrm>
        </p:grpSpPr>
        <p:sp>
          <p:nvSpPr>
            <p:cNvPr id="24620" name="WordArt 44">
              <a:extLst>
                <a:ext uri="{FF2B5EF4-FFF2-40B4-BE49-F238E27FC236}">
                  <a16:creationId xmlns:a16="http://schemas.microsoft.com/office/drawing/2014/main" id="{BA793108-EA37-4551-8085-AF928E4FAC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羽咋市</a:t>
              </a:r>
            </a:p>
          </p:txBody>
        </p:sp>
        <p:sp>
          <p:nvSpPr>
            <p:cNvPr id="24621" name="WordArt 45">
              <a:extLst>
                <a:ext uri="{FF2B5EF4-FFF2-40B4-BE49-F238E27FC236}">
                  <a16:creationId xmlns:a16="http://schemas.microsoft.com/office/drawing/2014/main" id="{9FEB2B00-27E5-4B87-984F-3F62D3FD03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4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羽咋市</a:t>
              </a:r>
            </a:p>
          </p:txBody>
        </p:sp>
      </p:grpSp>
      <p:grpSp>
        <p:nvGrpSpPr>
          <p:cNvPr id="24622" name="Group 46">
            <a:extLst>
              <a:ext uri="{FF2B5EF4-FFF2-40B4-BE49-F238E27FC236}">
                <a16:creationId xmlns:a16="http://schemas.microsoft.com/office/drawing/2014/main" id="{C7B2C888-30F1-4013-96E2-86829E5D524F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5005388"/>
            <a:ext cx="530225" cy="133350"/>
            <a:chOff x="494" y="3067"/>
            <a:chExt cx="334" cy="84"/>
          </a:xfrm>
        </p:grpSpPr>
        <p:sp>
          <p:nvSpPr>
            <p:cNvPr id="24623" name="WordArt 47">
              <a:extLst>
                <a:ext uri="{FF2B5EF4-FFF2-40B4-BE49-F238E27FC236}">
                  <a16:creationId xmlns:a16="http://schemas.microsoft.com/office/drawing/2014/main" id="{24A296E9-51AD-4BD7-9F08-DC538DE02D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4" y="30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中能登町</a:t>
              </a:r>
            </a:p>
          </p:txBody>
        </p:sp>
        <p:sp>
          <p:nvSpPr>
            <p:cNvPr id="24624" name="WordArt 48">
              <a:extLst>
                <a:ext uri="{FF2B5EF4-FFF2-40B4-BE49-F238E27FC236}">
                  <a16:creationId xmlns:a16="http://schemas.microsoft.com/office/drawing/2014/main" id="{98CD862F-60A8-49A2-9E08-2C08076C4B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5" y="30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中能登町</a:t>
              </a:r>
            </a:p>
          </p:txBody>
        </p:sp>
      </p:grpSp>
      <p:grpSp>
        <p:nvGrpSpPr>
          <p:cNvPr id="24625" name="Group 49">
            <a:extLst>
              <a:ext uri="{FF2B5EF4-FFF2-40B4-BE49-F238E27FC236}">
                <a16:creationId xmlns:a16="http://schemas.microsoft.com/office/drawing/2014/main" id="{1BB02DA8-2AD8-42E0-87C7-A43DBF31B6F2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9415463"/>
            <a:ext cx="396875" cy="133350"/>
            <a:chOff x="685" y="5106"/>
            <a:chExt cx="250" cy="84"/>
          </a:xfrm>
        </p:grpSpPr>
        <p:sp>
          <p:nvSpPr>
            <p:cNvPr id="24626" name="WordArt 50">
              <a:extLst>
                <a:ext uri="{FF2B5EF4-FFF2-40B4-BE49-F238E27FC236}">
                  <a16:creationId xmlns:a16="http://schemas.microsoft.com/office/drawing/2014/main" id="{3A32BF94-8D8C-471D-894B-C750250326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1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能美市</a:t>
              </a:r>
            </a:p>
          </p:txBody>
        </p:sp>
        <p:sp>
          <p:nvSpPr>
            <p:cNvPr id="24627" name="WordArt 51">
              <a:extLst>
                <a:ext uri="{FF2B5EF4-FFF2-40B4-BE49-F238E27FC236}">
                  <a16:creationId xmlns:a16="http://schemas.microsoft.com/office/drawing/2014/main" id="{868FCCDD-74BE-43AF-823F-127E335C78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1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能美市</a:t>
              </a:r>
            </a:p>
          </p:txBody>
        </p:sp>
      </p:grpSp>
      <p:grpSp>
        <p:nvGrpSpPr>
          <p:cNvPr id="24628" name="Group 52">
            <a:extLst>
              <a:ext uri="{FF2B5EF4-FFF2-40B4-BE49-F238E27FC236}">
                <a16:creationId xmlns:a16="http://schemas.microsoft.com/office/drawing/2014/main" id="{59E611F2-5DA4-4E6C-ABA6-035E9BF492B2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7345363"/>
            <a:ext cx="396875" cy="133350"/>
            <a:chOff x="685" y="5250"/>
            <a:chExt cx="250" cy="84"/>
          </a:xfrm>
        </p:grpSpPr>
        <p:sp>
          <p:nvSpPr>
            <p:cNvPr id="24629" name="WordArt 53">
              <a:extLst>
                <a:ext uri="{FF2B5EF4-FFF2-40B4-BE49-F238E27FC236}">
                  <a16:creationId xmlns:a16="http://schemas.microsoft.com/office/drawing/2014/main" id="{FADEFF75-640F-4275-9AF6-54637DA02C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津幡町</a:t>
              </a:r>
            </a:p>
          </p:txBody>
        </p:sp>
        <p:sp>
          <p:nvSpPr>
            <p:cNvPr id="24630" name="WordArt 54">
              <a:extLst>
                <a:ext uri="{FF2B5EF4-FFF2-40B4-BE49-F238E27FC236}">
                  <a16:creationId xmlns:a16="http://schemas.microsoft.com/office/drawing/2014/main" id="{08D968D5-2BA7-4CE2-ACEB-C1D9746815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津幡町</a:t>
              </a:r>
            </a:p>
          </p:txBody>
        </p:sp>
      </p:grpSp>
      <p:grpSp>
        <p:nvGrpSpPr>
          <p:cNvPr id="24631" name="Group 55">
            <a:extLst>
              <a:ext uri="{FF2B5EF4-FFF2-40B4-BE49-F238E27FC236}">
                <a16:creationId xmlns:a16="http://schemas.microsoft.com/office/drawing/2014/main" id="{B0BA0B6C-2DA1-414A-8349-373EFF945EDB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4105275"/>
            <a:ext cx="396875" cy="133350"/>
            <a:chOff x="925" y="3407"/>
            <a:chExt cx="250" cy="84"/>
          </a:xfrm>
        </p:grpSpPr>
        <p:sp>
          <p:nvSpPr>
            <p:cNvPr id="24632" name="WordArt 56">
              <a:extLst>
                <a:ext uri="{FF2B5EF4-FFF2-40B4-BE49-F238E27FC236}">
                  <a16:creationId xmlns:a16="http://schemas.microsoft.com/office/drawing/2014/main" id="{A11B36AF-E8D3-40EF-860F-5579D2AB35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志賀町</a:t>
              </a:r>
            </a:p>
          </p:txBody>
        </p:sp>
        <p:sp>
          <p:nvSpPr>
            <p:cNvPr id="24633" name="WordArt 57">
              <a:extLst>
                <a:ext uri="{FF2B5EF4-FFF2-40B4-BE49-F238E27FC236}">
                  <a16:creationId xmlns:a16="http://schemas.microsoft.com/office/drawing/2014/main" id="{0CCF176C-14FD-4E57-8B41-E37659EC12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志賀町</a:t>
              </a:r>
            </a:p>
          </p:txBody>
        </p:sp>
      </p:grpSp>
      <p:grpSp>
        <p:nvGrpSpPr>
          <p:cNvPr id="24634" name="Group 58">
            <a:extLst>
              <a:ext uri="{FF2B5EF4-FFF2-40B4-BE49-F238E27FC236}">
                <a16:creationId xmlns:a16="http://schemas.microsoft.com/office/drawing/2014/main" id="{4065E8BB-554B-4F16-8564-AD2E18FDDB73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1900238"/>
            <a:ext cx="396875" cy="133350"/>
            <a:chOff x="925" y="3551"/>
            <a:chExt cx="250" cy="84"/>
          </a:xfrm>
        </p:grpSpPr>
        <p:sp>
          <p:nvSpPr>
            <p:cNvPr id="24635" name="WordArt 59">
              <a:extLst>
                <a:ext uri="{FF2B5EF4-FFF2-40B4-BE49-F238E27FC236}">
                  <a16:creationId xmlns:a16="http://schemas.microsoft.com/office/drawing/2014/main" id="{DCB74C00-589F-47AC-9295-599B81D13C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5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能登町</a:t>
              </a:r>
            </a:p>
          </p:txBody>
        </p:sp>
        <p:sp>
          <p:nvSpPr>
            <p:cNvPr id="24636" name="WordArt 60">
              <a:extLst>
                <a:ext uri="{FF2B5EF4-FFF2-40B4-BE49-F238E27FC236}">
                  <a16:creationId xmlns:a16="http://schemas.microsoft.com/office/drawing/2014/main" id="{07BB4A6C-EB23-4E8E-9D90-FF12262FBB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5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能登町</a:t>
              </a:r>
            </a:p>
          </p:txBody>
        </p:sp>
      </p:grpSp>
      <p:grpSp>
        <p:nvGrpSpPr>
          <p:cNvPr id="24637" name="Group 61">
            <a:extLst>
              <a:ext uri="{FF2B5EF4-FFF2-40B4-BE49-F238E27FC236}">
                <a16:creationId xmlns:a16="http://schemas.microsoft.com/office/drawing/2014/main" id="{C892C166-306D-417F-9103-ABEE5CBD3E3E}"/>
              </a:ext>
            </a:extLst>
          </p:cNvPr>
          <p:cNvGrpSpPr>
            <a:grpSpLocks/>
          </p:cNvGrpSpPr>
          <p:nvPr/>
        </p:nvGrpSpPr>
        <p:grpSpPr bwMode="auto">
          <a:xfrm>
            <a:off x="5970588" y="4375150"/>
            <a:ext cx="396875" cy="133350"/>
            <a:chOff x="1335" y="2387"/>
            <a:chExt cx="250" cy="84"/>
          </a:xfrm>
        </p:grpSpPr>
        <p:sp>
          <p:nvSpPr>
            <p:cNvPr id="24638" name="WordArt 62">
              <a:extLst>
                <a:ext uri="{FF2B5EF4-FFF2-40B4-BE49-F238E27FC236}">
                  <a16:creationId xmlns:a16="http://schemas.microsoft.com/office/drawing/2014/main" id="{C851112D-1747-4CF5-BED3-29E2F5DB62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七尾市</a:t>
              </a:r>
            </a:p>
          </p:txBody>
        </p:sp>
        <p:sp>
          <p:nvSpPr>
            <p:cNvPr id="24639" name="WordArt 63">
              <a:extLst>
                <a:ext uri="{FF2B5EF4-FFF2-40B4-BE49-F238E27FC236}">
                  <a16:creationId xmlns:a16="http://schemas.microsoft.com/office/drawing/2014/main" id="{AD697723-1546-4E7F-A6D7-BEB7150CAA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七尾市</a:t>
              </a:r>
            </a:p>
          </p:txBody>
        </p:sp>
      </p:grpSp>
      <p:grpSp>
        <p:nvGrpSpPr>
          <p:cNvPr id="24640" name="Group 64">
            <a:extLst>
              <a:ext uri="{FF2B5EF4-FFF2-40B4-BE49-F238E27FC236}">
                <a16:creationId xmlns:a16="http://schemas.microsoft.com/office/drawing/2014/main" id="{E4D4112A-50CD-41F6-A1E1-BAC2C70FEC4C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2079625"/>
            <a:ext cx="396875" cy="133350"/>
            <a:chOff x="1335" y="2531"/>
            <a:chExt cx="250" cy="84"/>
          </a:xfrm>
        </p:grpSpPr>
        <p:sp>
          <p:nvSpPr>
            <p:cNvPr id="24641" name="WordArt 65">
              <a:extLst>
                <a:ext uri="{FF2B5EF4-FFF2-40B4-BE49-F238E27FC236}">
                  <a16:creationId xmlns:a16="http://schemas.microsoft.com/office/drawing/2014/main" id="{6B05CFC0-D520-41CB-86FA-953C2EA8E9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輪島市</a:t>
              </a:r>
            </a:p>
          </p:txBody>
        </p:sp>
        <p:sp>
          <p:nvSpPr>
            <p:cNvPr id="24642" name="WordArt 66">
              <a:extLst>
                <a:ext uri="{FF2B5EF4-FFF2-40B4-BE49-F238E27FC236}">
                  <a16:creationId xmlns:a16="http://schemas.microsoft.com/office/drawing/2014/main" id="{710A8A06-F6B2-4204-8859-EA1BD22AF9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輪島市</a:t>
              </a:r>
            </a:p>
          </p:txBody>
        </p:sp>
      </p:grpSp>
      <p:grpSp>
        <p:nvGrpSpPr>
          <p:cNvPr id="24643" name="Group 67">
            <a:extLst>
              <a:ext uri="{FF2B5EF4-FFF2-40B4-BE49-F238E27FC236}">
                <a16:creationId xmlns:a16="http://schemas.microsoft.com/office/drawing/2014/main" id="{482043FA-6108-48BF-B9BB-56E40841ECFA}"/>
              </a:ext>
            </a:extLst>
          </p:cNvPr>
          <p:cNvGrpSpPr>
            <a:grpSpLocks/>
          </p:cNvGrpSpPr>
          <p:nvPr/>
        </p:nvGrpSpPr>
        <p:grpSpPr bwMode="auto">
          <a:xfrm>
            <a:off x="1965325" y="10766425"/>
            <a:ext cx="396875" cy="133350"/>
            <a:chOff x="1051" y="4766"/>
            <a:chExt cx="250" cy="84"/>
          </a:xfrm>
        </p:grpSpPr>
        <p:sp>
          <p:nvSpPr>
            <p:cNvPr id="24644" name="WordArt 68">
              <a:extLst>
                <a:ext uri="{FF2B5EF4-FFF2-40B4-BE49-F238E27FC236}">
                  <a16:creationId xmlns:a16="http://schemas.microsoft.com/office/drawing/2014/main" id="{C4B51835-685F-4645-AFA5-A68B0F0D68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1" y="47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加賀市</a:t>
              </a:r>
            </a:p>
          </p:txBody>
        </p:sp>
        <p:sp>
          <p:nvSpPr>
            <p:cNvPr id="24645" name="WordArt 69">
              <a:extLst>
                <a:ext uri="{FF2B5EF4-FFF2-40B4-BE49-F238E27FC236}">
                  <a16:creationId xmlns:a16="http://schemas.microsoft.com/office/drawing/2014/main" id="{C7EC0FAA-FA55-4939-B179-F48DF91B73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47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加賀市</a:t>
              </a:r>
            </a:p>
          </p:txBody>
        </p:sp>
      </p:grpSp>
      <p:grpSp>
        <p:nvGrpSpPr>
          <p:cNvPr id="24646" name="Group 70">
            <a:extLst>
              <a:ext uri="{FF2B5EF4-FFF2-40B4-BE49-F238E27FC236}">
                <a16:creationId xmlns:a16="http://schemas.microsoft.com/office/drawing/2014/main" id="{6EAA4791-1CDD-4A1C-8EA4-BAFC480EEC95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10810875"/>
            <a:ext cx="396875" cy="133350"/>
            <a:chOff x="1051" y="4910"/>
            <a:chExt cx="250" cy="84"/>
          </a:xfrm>
        </p:grpSpPr>
        <p:sp>
          <p:nvSpPr>
            <p:cNvPr id="24647" name="WordArt 71">
              <a:extLst>
                <a:ext uri="{FF2B5EF4-FFF2-40B4-BE49-F238E27FC236}">
                  <a16:creationId xmlns:a16="http://schemas.microsoft.com/office/drawing/2014/main" id="{C8CA60CD-BAF8-485D-9D2A-42BDD8334F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1" y="49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白山市</a:t>
              </a:r>
            </a:p>
          </p:txBody>
        </p:sp>
        <p:sp>
          <p:nvSpPr>
            <p:cNvPr id="24648" name="WordArt 72">
              <a:extLst>
                <a:ext uri="{FF2B5EF4-FFF2-40B4-BE49-F238E27FC236}">
                  <a16:creationId xmlns:a16="http://schemas.microsoft.com/office/drawing/2014/main" id="{CDB3583D-3BA7-43DD-B64B-03056A8EEF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49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白山市</a:t>
              </a:r>
            </a:p>
          </p:txBody>
        </p:sp>
      </p:grpSp>
      <p:grpSp>
        <p:nvGrpSpPr>
          <p:cNvPr id="24649" name="Group 73">
            <a:extLst>
              <a:ext uri="{FF2B5EF4-FFF2-40B4-BE49-F238E27FC236}">
                <a16:creationId xmlns:a16="http://schemas.microsoft.com/office/drawing/2014/main" id="{873B3279-FB67-4A1D-B5F4-A78E74533E4B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9101138"/>
            <a:ext cx="396875" cy="133350"/>
            <a:chOff x="1095" y="5106"/>
            <a:chExt cx="250" cy="84"/>
          </a:xfrm>
        </p:grpSpPr>
        <p:sp>
          <p:nvSpPr>
            <p:cNvPr id="24650" name="WordArt 74">
              <a:extLst>
                <a:ext uri="{FF2B5EF4-FFF2-40B4-BE49-F238E27FC236}">
                  <a16:creationId xmlns:a16="http://schemas.microsoft.com/office/drawing/2014/main" id="{3824DA0A-7ED7-4B38-84AC-A3E561CAC3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5" y="51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川北町</a:t>
              </a:r>
            </a:p>
          </p:txBody>
        </p:sp>
        <p:sp>
          <p:nvSpPr>
            <p:cNvPr id="24651" name="WordArt 75">
              <a:extLst>
                <a:ext uri="{FF2B5EF4-FFF2-40B4-BE49-F238E27FC236}">
                  <a16:creationId xmlns:a16="http://schemas.microsoft.com/office/drawing/2014/main" id="{6E9FFEE7-72B5-48B2-90E2-3C6E8D14FB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51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川北町</a:t>
              </a:r>
            </a:p>
          </p:txBody>
        </p:sp>
      </p:grpSp>
      <p:grpSp>
        <p:nvGrpSpPr>
          <p:cNvPr id="24652" name="Group 76">
            <a:extLst>
              <a:ext uri="{FF2B5EF4-FFF2-40B4-BE49-F238E27FC236}">
                <a16:creationId xmlns:a16="http://schemas.microsoft.com/office/drawing/2014/main" id="{496FC5BA-1896-441B-9AAB-6C6B9C762305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7526338"/>
            <a:ext cx="396875" cy="133350"/>
            <a:chOff x="1095" y="5250"/>
            <a:chExt cx="250" cy="84"/>
          </a:xfrm>
        </p:grpSpPr>
        <p:sp>
          <p:nvSpPr>
            <p:cNvPr id="24653" name="WordArt 77">
              <a:extLst>
                <a:ext uri="{FF2B5EF4-FFF2-40B4-BE49-F238E27FC236}">
                  <a16:creationId xmlns:a16="http://schemas.microsoft.com/office/drawing/2014/main" id="{16EDF55A-4113-4CE4-A460-BBFA4EB303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5" y="5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内灘町</a:t>
              </a:r>
            </a:p>
          </p:txBody>
        </p:sp>
        <p:sp>
          <p:nvSpPr>
            <p:cNvPr id="24654" name="WordArt 78">
              <a:extLst>
                <a:ext uri="{FF2B5EF4-FFF2-40B4-BE49-F238E27FC236}">
                  <a16:creationId xmlns:a16="http://schemas.microsoft.com/office/drawing/2014/main" id="{E26BEDC6-5417-4B78-9214-86B1707A60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5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内灘町</a:t>
              </a:r>
            </a:p>
          </p:txBody>
        </p:sp>
      </p:grpSp>
      <p:grpSp>
        <p:nvGrpSpPr>
          <p:cNvPr id="24655" name="Group 79">
            <a:extLst>
              <a:ext uri="{FF2B5EF4-FFF2-40B4-BE49-F238E27FC236}">
                <a16:creationId xmlns:a16="http://schemas.microsoft.com/office/drawing/2014/main" id="{CC0C56AF-7B45-471A-BD38-E0F5AB140098}"/>
              </a:ext>
            </a:extLst>
          </p:cNvPr>
          <p:cNvGrpSpPr>
            <a:grpSpLocks/>
          </p:cNvGrpSpPr>
          <p:nvPr/>
        </p:nvGrpSpPr>
        <p:grpSpPr bwMode="auto">
          <a:xfrm>
            <a:off x="5656263" y="2800350"/>
            <a:ext cx="396875" cy="133350"/>
            <a:chOff x="1335" y="3407"/>
            <a:chExt cx="250" cy="84"/>
          </a:xfrm>
        </p:grpSpPr>
        <p:sp>
          <p:nvSpPr>
            <p:cNvPr id="24656" name="WordArt 80">
              <a:extLst>
                <a:ext uri="{FF2B5EF4-FFF2-40B4-BE49-F238E27FC236}">
                  <a16:creationId xmlns:a16="http://schemas.microsoft.com/office/drawing/2014/main" id="{7917EECD-0658-436E-938A-A3C8A366A4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穴水町</a:t>
              </a:r>
            </a:p>
          </p:txBody>
        </p:sp>
        <p:sp>
          <p:nvSpPr>
            <p:cNvPr id="24657" name="WordArt 81">
              <a:extLst>
                <a:ext uri="{FF2B5EF4-FFF2-40B4-BE49-F238E27FC236}">
                  <a16:creationId xmlns:a16="http://schemas.microsoft.com/office/drawing/2014/main" id="{25D46B0F-ABBB-4D76-9052-0D41F52F13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穴水町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4" name="Group 4">
            <a:extLst>
              <a:ext uri="{FF2B5EF4-FFF2-40B4-BE49-F238E27FC236}">
                <a16:creationId xmlns:a16="http://schemas.microsoft.com/office/drawing/2014/main" id="{552E5ED1-E58B-40FD-81F0-45C95A9D2A01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460375"/>
            <a:ext cx="7200900" cy="12061825"/>
            <a:chOff x="983" y="290"/>
            <a:chExt cx="4536" cy="7598"/>
          </a:xfrm>
        </p:grpSpPr>
        <p:sp>
          <p:nvSpPr>
            <p:cNvPr id="25605" name="Rectangle 5">
              <a:extLst>
                <a:ext uri="{FF2B5EF4-FFF2-40B4-BE49-F238E27FC236}">
                  <a16:creationId xmlns:a16="http://schemas.microsoft.com/office/drawing/2014/main" id="{4D36EAD0-59DB-4ED9-AD44-28E446400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6413"/>
              <a:ext cx="567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06" name="Rectangle 6">
              <a:extLst>
                <a:ext uri="{FF2B5EF4-FFF2-40B4-BE49-F238E27FC236}">
                  <a16:creationId xmlns:a16="http://schemas.microsoft.com/office/drawing/2014/main" id="{1F10DC61-6279-41C0-A297-455AE8869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6073"/>
              <a:ext cx="567" cy="147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07" name="Rectangle 7">
              <a:extLst>
                <a:ext uri="{FF2B5EF4-FFF2-40B4-BE49-F238E27FC236}">
                  <a16:creationId xmlns:a16="http://schemas.microsoft.com/office/drawing/2014/main" id="{5E82FE7E-CD51-416F-8261-0675EBCAD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6073"/>
              <a:ext cx="1134" cy="1815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08" name="Rectangle 8">
              <a:extLst>
                <a:ext uri="{FF2B5EF4-FFF2-40B4-BE49-F238E27FC236}">
                  <a16:creationId xmlns:a16="http://schemas.microsoft.com/office/drawing/2014/main" id="{7668B502-77DB-4809-8887-FB2D0CC389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5846"/>
              <a:ext cx="79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09" name="Rectangle 9">
              <a:extLst>
                <a:ext uri="{FF2B5EF4-FFF2-40B4-BE49-F238E27FC236}">
                  <a16:creationId xmlns:a16="http://schemas.microsoft.com/office/drawing/2014/main" id="{32C87937-D33C-4941-855B-4817D70EF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5620"/>
              <a:ext cx="56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0" name="Rectangle 10">
              <a:extLst>
                <a:ext uri="{FF2B5EF4-FFF2-40B4-BE49-F238E27FC236}">
                  <a16:creationId xmlns:a16="http://schemas.microsoft.com/office/drawing/2014/main" id="{44A09A63-4589-44E3-B260-2EDA37C62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5393"/>
              <a:ext cx="34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1" name="Rectangle 11">
              <a:extLst>
                <a:ext uri="{FF2B5EF4-FFF2-40B4-BE49-F238E27FC236}">
                  <a16:creationId xmlns:a16="http://schemas.microsoft.com/office/drawing/2014/main" id="{FB710E05-853E-4DE9-B1EB-C03DBDFC3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4826"/>
              <a:ext cx="793" cy="124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2" name="Rectangle 12">
              <a:extLst>
                <a:ext uri="{FF2B5EF4-FFF2-40B4-BE49-F238E27FC236}">
                  <a16:creationId xmlns:a16="http://schemas.microsoft.com/office/drawing/2014/main" id="{698DCC04-97FA-4A01-8F52-5CC5F3413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4145"/>
              <a:ext cx="454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3" name="Rectangle 13">
              <a:extLst>
                <a:ext uri="{FF2B5EF4-FFF2-40B4-BE49-F238E27FC236}">
                  <a16:creationId xmlns:a16="http://schemas.microsoft.com/office/drawing/2014/main" id="{447F606D-F83F-44A4-92E1-FAF287E4F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4599"/>
              <a:ext cx="340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4" name="Rectangle 14">
              <a:extLst>
                <a:ext uri="{FF2B5EF4-FFF2-40B4-BE49-F238E27FC236}">
                  <a16:creationId xmlns:a16="http://schemas.microsoft.com/office/drawing/2014/main" id="{07B11362-5252-4524-8981-8455631B1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4145"/>
              <a:ext cx="22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5" name="Rectangle 15">
              <a:extLst>
                <a:ext uri="{FF2B5EF4-FFF2-40B4-BE49-F238E27FC236}">
                  <a16:creationId xmlns:a16="http://schemas.microsoft.com/office/drawing/2014/main" id="{36AFD5E7-0520-4EB2-8289-074E9873C1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3692"/>
              <a:ext cx="681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6" name="Rectangle 16">
              <a:extLst>
                <a:ext uri="{FF2B5EF4-FFF2-40B4-BE49-F238E27FC236}">
                  <a16:creationId xmlns:a16="http://schemas.microsoft.com/office/drawing/2014/main" id="{1091518C-599D-4B92-8E9B-829CC1B83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352"/>
              <a:ext cx="56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7" name="Rectangle 17">
              <a:extLst>
                <a:ext uri="{FF2B5EF4-FFF2-40B4-BE49-F238E27FC236}">
                  <a16:creationId xmlns:a16="http://schemas.microsoft.com/office/drawing/2014/main" id="{3C6F1735-3797-48A0-9219-054A8D6EA7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2898"/>
              <a:ext cx="56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8" name="Rectangle 18">
              <a:extLst>
                <a:ext uri="{FF2B5EF4-FFF2-40B4-BE49-F238E27FC236}">
                  <a16:creationId xmlns:a16="http://schemas.microsoft.com/office/drawing/2014/main" id="{21B2786C-0462-43D0-965E-B909D14C3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1651"/>
              <a:ext cx="567" cy="170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9" name="Rectangle 19">
              <a:extLst>
                <a:ext uri="{FF2B5EF4-FFF2-40B4-BE49-F238E27FC236}">
                  <a16:creationId xmlns:a16="http://schemas.microsoft.com/office/drawing/2014/main" id="{B0FC5E10-5FD1-43EF-95B6-BFC93CF0F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2218"/>
              <a:ext cx="907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0" name="Rectangle 20">
              <a:extLst>
                <a:ext uri="{FF2B5EF4-FFF2-40B4-BE49-F238E27FC236}">
                  <a16:creationId xmlns:a16="http://schemas.microsoft.com/office/drawing/2014/main" id="{C400812D-746B-4543-9578-1636F125B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1651"/>
              <a:ext cx="90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1" name="Rectangle 21">
              <a:extLst>
                <a:ext uri="{FF2B5EF4-FFF2-40B4-BE49-F238E27FC236}">
                  <a16:creationId xmlns:a16="http://schemas.microsoft.com/office/drawing/2014/main" id="{DB04F0B8-ADE1-4E6B-B97E-C26393B5A0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857"/>
              <a:ext cx="1134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2" name="Rectangle 22">
              <a:extLst>
                <a:ext uri="{FF2B5EF4-FFF2-40B4-BE49-F238E27FC236}">
                  <a16:creationId xmlns:a16="http://schemas.microsoft.com/office/drawing/2014/main" id="{4FC92AC9-C057-4D89-8D45-C16B0D589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857"/>
              <a:ext cx="1248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3" name="Rectangle 23">
              <a:extLst>
                <a:ext uri="{FF2B5EF4-FFF2-40B4-BE49-F238E27FC236}">
                  <a16:creationId xmlns:a16="http://schemas.microsoft.com/office/drawing/2014/main" id="{237F8C45-1F06-4077-80EA-28E133A92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290"/>
              <a:ext cx="1588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624" name="Group 24">
            <a:extLst>
              <a:ext uri="{FF2B5EF4-FFF2-40B4-BE49-F238E27FC236}">
                <a16:creationId xmlns:a16="http://schemas.microsoft.com/office/drawing/2014/main" id="{9353866A-C2ED-48F6-8F6F-4983F532CCA4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6850063"/>
            <a:ext cx="530225" cy="133350"/>
            <a:chOff x="472" y="2387"/>
            <a:chExt cx="334" cy="84"/>
          </a:xfrm>
        </p:grpSpPr>
        <p:sp>
          <p:nvSpPr>
            <p:cNvPr id="25625" name="WordArt 25">
              <a:extLst>
                <a:ext uri="{FF2B5EF4-FFF2-40B4-BE49-F238E27FC236}">
                  <a16:creationId xmlns:a16="http://schemas.microsoft.com/office/drawing/2014/main" id="{92224264-8113-4B16-AD81-53D1533E77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2" y="238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かほく市</a:t>
              </a:r>
            </a:p>
          </p:txBody>
        </p:sp>
        <p:sp>
          <p:nvSpPr>
            <p:cNvPr id="25626" name="WordArt 26">
              <a:extLst>
                <a:ext uri="{FF2B5EF4-FFF2-40B4-BE49-F238E27FC236}">
                  <a16:creationId xmlns:a16="http://schemas.microsoft.com/office/drawing/2014/main" id="{7635C59D-5566-44E2-B0DB-ACEF7F9219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" y="238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かほく市</a:t>
              </a:r>
            </a:p>
          </p:txBody>
        </p:sp>
      </p:grpSp>
      <p:grpSp>
        <p:nvGrpSpPr>
          <p:cNvPr id="25627" name="Group 27">
            <a:extLst>
              <a:ext uri="{FF2B5EF4-FFF2-40B4-BE49-F238E27FC236}">
                <a16:creationId xmlns:a16="http://schemas.microsoft.com/office/drawing/2014/main" id="{7670CAFF-D7C1-4C04-8705-197286DD6636}"/>
              </a:ext>
            </a:extLst>
          </p:cNvPr>
          <p:cNvGrpSpPr>
            <a:grpSpLocks/>
          </p:cNvGrpSpPr>
          <p:nvPr/>
        </p:nvGrpSpPr>
        <p:grpSpPr bwMode="auto">
          <a:xfrm>
            <a:off x="4152900" y="8583613"/>
            <a:ext cx="396875" cy="133350"/>
            <a:chOff x="925" y="2387"/>
            <a:chExt cx="250" cy="84"/>
          </a:xfrm>
        </p:grpSpPr>
        <p:sp>
          <p:nvSpPr>
            <p:cNvPr id="25628" name="WordArt 28">
              <a:extLst>
                <a:ext uri="{FF2B5EF4-FFF2-40B4-BE49-F238E27FC236}">
                  <a16:creationId xmlns:a16="http://schemas.microsoft.com/office/drawing/2014/main" id="{231E2C4E-AA5F-408C-8B8A-3F584EAAD1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金沢市</a:t>
              </a:r>
            </a:p>
          </p:txBody>
        </p:sp>
        <p:sp>
          <p:nvSpPr>
            <p:cNvPr id="25629" name="WordArt 29">
              <a:extLst>
                <a:ext uri="{FF2B5EF4-FFF2-40B4-BE49-F238E27FC236}">
                  <a16:creationId xmlns:a16="http://schemas.microsoft.com/office/drawing/2014/main" id="{1885FE3F-E49C-4E3C-890C-2992BBF565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金沢市</a:t>
              </a:r>
            </a:p>
          </p:txBody>
        </p:sp>
      </p:grpSp>
      <p:grpSp>
        <p:nvGrpSpPr>
          <p:cNvPr id="25630" name="Group 30">
            <a:extLst>
              <a:ext uri="{FF2B5EF4-FFF2-40B4-BE49-F238E27FC236}">
                <a16:creationId xmlns:a16="http://schemas.microsoft.com/office/drawing/2014/main" id="{84FDF5B2-F8EB-4490-ACE5-035AA6EC240E}"/>
              </a:ext>
            </a:extLst>
          </p:cNvPr>
          <p:cNvGrpSpPr>
            <a:grpSpLocks/>
          </p:cNvGrpSpPr>
          <p:nvPr/>
        </p:nvGrpSpPr>
        <p:grpSpPr bwMode="auto">
          <a:xfrm>
            <a:off x="2713038" y="10744200"/>
            <a:ext cx="396875" cy="133350"/>
            <a:chOff x="925" y="2531"/>
            <a:chExt cx="250" cy="84"/>
          </a:xfrm>
        </p:grpSpPr>
        <p:sp>
          <p:nvSpPr>
            <p:cNvPr id="25631" name="WordArt 31">
              <a:extLst>
                <a:ext uri="{FF2B5EF4-FFF2-40B4-BE49-F238E27FC236}">
                  <a16:creationId xmlns:a16="http://schemas.microsoft.com/office/drawing/2014/main" id="{CDF5A488-B388-4AD3-8128-059660F991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小松市</a:t>
              </a:r>
            </a:p>
          </p:txBody>
        </p:sp>
        <p:sp>
          <p:nvSpPr>
            <p:cNvPr id="25632" name="WordArt 32">
              <a:extLst>
                <a:ext uri="{FF2B5EF4-FFF2-40B4-BE49-F238E27FC236}">
                  <a16:creationId xmlns:a16="http://schemas.microsoft.com/office/drawing/2014/main" id="{4B8AFB24-58D1-438D-8F0A-E7EEE12DAF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小松市</a:t>
              </a:r>
            </a:p>
          </p:txBody>
        </p:sp>
      </p:grpSp>
      <p:grpSp>
        <p:nvGrpSpPr>
          <p:cNvPr id="25633" name="Group 33">
            <a:extLst>
              <a:ext uri="{FF2B5EF4-FFF2-40B4-BE49-F238E27FC236}">
                <a16:creationId xmlns:a16="http://schemas.microsoft.com/office/drawing/2014/main" id="{F4EEEA5F-2B6C-436D-B289-87D6781DEEFA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8696325"/>
            <a:ext cx="530225" cy="133350"/>
            <a:chOff x="450" y="2727"/>
            <a:chExt cx="334" cy="84"/>
          </a:xfrm>
        </p:grpSpPr>
        <p:sp>
          <p:nvSpPr>
            <p:cNvPr id="25634" name="WordArt 34">
              <a:extLst>
                <a:ext uri="{FF2B5EF4-FFF2-40B4-BE49-F238E27FC236}">
                  <a16:creationId xmlns:a16="http://schemas.microsoft.com/office/drawing/2014/main" id="{C15B8AA0-5373-4C50-A062-8388D9F587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野々市市</a:t>
              </a:r>
            </a:p>
          </p:txBody>
        </p:sp>
        <p:sp>
          <p:nvSpPr>
            <p:cNvPr id="25635" name="WordArt 35">
              <a:extLst>
                <a:ext uri="{FF2B5EF4-FFF2-40B4-BE49-F238E27FC236}">
                  <a16:creationId xmlns:a16="http://schemas.microsoft.com/office/drawing/2014/main" id="{1BBFC316-7634-4116-8AF1-6CE1730D25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野々市市</a:t>
              </a:r>
            </a:p>
          </p:txBody>
        </p:sp>
      </p:grpSp>
      <p:grpSp>
        <p:nvGrpSpPr>
          <p:cNvPr id="25636" name="Group 36">
            <a:extLst>
              <a:ext uri="{FF2B5EF4-FFF2-40B4-BE49-F238E27FC236}">
                <a16:creationId xmlns:a16="http://schemas.microsoft.com/office/drawing/2014/main" id="{7CA0D66B-E8B2-4E26-B331-8CB6FB05D6D3}"/>
              </a:ext>
            </a:extLst>
          </p:cNvPr>
          <p:cNvGrpSpPr>
            <a:grpSpLocks/>
          </p:cNvGrpSpPr>
          <p:nvPr/>
        </p:nvGrpSpPr>
        <p:grpSpPr bwMode="auto">
          <a:xfrm>
            <a:off x="7302500" y="844550"/>
            <a:ext cx="396875" cy="133350"/>
            <a:chOff x="903" y="2727"/>
            <a:chExt cx="250" cy="84"/>
          </a:xfrm>
        </p:grpSpPr>
        <p:sp>
          <p:nvSpPr>
            <p:cNvPr id="25637" name="WordArt 37">
              <a:extLst>
                <a:ext uri="{FF2B5EF4-FFF2-40B4-BE49-F238E27FC236}">
                  <a16:creationId xmlns:a16="http://schemas.microsoft.com/office/drawing/2014/main" id="{43454E1A-93B7-4CA7-B5FD-4692472D64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珠洲市</a:t>
              </a:r>
            </a:p>
          </p:txBody>
        </p:sp>
        <p:sp>
          <p:nvSpPr>
            <p:cNvPr id="25638" name="WordArt 38">
              <a:extLst>
                <a:ext uri="{FF2B5EF4-FFF2-40B4-BE49-F238E27FC236}">
                  <a16:creationId xmlns:a16="http://schemas.microsoft.com/office/drawing/2014/main" id="{05952E52-E163-4C34-A40F-5B636D2462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4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珠洲市</a:t>
              </a:r>
            </a:p>
          </p:txBody>
        </p:sp>
      </p:grpSp>
      <p:grpSp>
        <p:nvGrpSpPr>
          <p:cNvPr id="25639" name="Group 39">
            <a:extLst>
              <a:ext uri="{FF2B5EF4-FFF2-40B4-BE49-F238E27FC236}">
                <a16:creationId xmlns:a16="http://schemas.microsoft.com/office/drawing/2014/main" id="{81C3248A-1133-4E02-801B-51F0644BB372}"/>
              </a:ext>
            </a:extLst>
          </p:cNvPr>
          <p:cNvGrpSpPr>
            <a:grpSpLocks/>
          </p:cNvGrpSpPr>
          <p:nvPr/>
        </p:nvGrpSpPr>
        <p:grpSpPr bwMode="auto">
          <a:xfrm>
            <a:off x="4716463" y="6154738"/>
            <a:ext cx="530225" cy="133350"/>
            <a:chOff x="450" y="2871"/>
            <a:chExt cx="334" cy="84"/>
          </a:xfrm>
        </p:grpSpPr>
        <p:sp>
          <p:nvSpPr>
            <p:cNvPr id="25640" name="WordArt 40">
              <a:extLst>
                <a:ext uri="{FF2B5EF4-FFF2-40B4-BE49-F238E27FC236}">
                  <a16:creationId xmlns:a16="http://schemas.microsoft.com/office/drawing/2014/main" id="{286348E5-6659-47DE-8A2E-7DBF71F9AB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" y="287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宝達志水町</a:t>
              </a:r>
            </a:p>
          </p:txBody>
        </p:sp>
        <p:sp>
          <p:nvSpPr>
            <p:cNvPr id="25641" name="WordArt 41">
              <a:extLst>
                <a:ext uri="{FF2B5EF4-FFF2-40B4-BE49-F238E27FC236}">
                  <a16:creationId xmlns:a16="http://schemas.microsoft.com/office/drawing/2014/main" id="{6F850D43-0AD8-4D5D-9B24-8B24E148EB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" y="287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宝達志水町</a:t>
              </a:r>
            </a:p>
          </p:txBody>
        </p:sp>
      </p:grpSp>
      <p:grpSp>
        <p:nvGrpSpPr>
          <p:cNvPr id="25642" name="Group 42">
            <a:extLst>
              <a:ext uri="{FF2B5EF4-FFF2-40B4-BE49-F238E27FC236}">
                <a16:creationId xmlns:a16="http://schemas.microsoft.com/office/drawing/2014/main" id="{3665164A-215D-4DD5-BC9B-5100EADFED6F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5524500"/>
            <a:ext cx="396875" cy="133350"/>
            <a:chOff x="903" y="2871"/>
            <a:chExt cx="250" cy="84"/>
          </a:xfrm>
        </p:grpSpPr>
        <p:sp>
          <p:nvSpPr>
            <p:cNvPr id="25643" name="WordArt 43">
              <a:extLst>
                <a:ext uri="{FF2B5EF4-FFF2-40B4-BE49-F238E27FC236}">
                  <a16:creationId xmlns:a16="http://schemas.microsoft.com/office/drawing/2014/main" id="{8C54061E-F9F4-4E44-8757-A1ED420407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3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羽咋市</a:t>
              </a:r>
            </a:p>
          </p:txBody>
        </p:sp>
        <p:sp>
          <p:nvSpPr>
            <p:cNvPr id="25644" name="WordArt 44">
              <a:extLst>
                <a:ext uri="{FF2B5EF4-FFF2-40B4-BE49-F238E27FC236}">
                  <a16:creationId xmlns:a16="http://schemas.microsoft.com/office/drawing/2014/main" id="{C352C0D0-60E3-4592-BCAF-750CF94BE3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4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羽咋市</a:t>
              </a:r>
            </a:p>
          </p:txBody>
        </p:sp>
      </p:grpSp>
      <p:grpSp>
        <p:nvGrpSpPr>
          <p:cNvPr id="25645" name="Group 45">
            <a:extLst>
              <a:ext uri="{FF2B5EF4-FFF2-40B4-BE49-F238E27FC236}">
                <a16:creationId xmlns:a16="http://schemas.microsoft.com/office/drawing/2014/main" id="{AAA0E0A7-BD32-45D2-AFB5-A6404863E4EF}"/>
              </a:ext>
            </a:extLst>
          </p:cNvPr>
          <p:cNvGrpSpPr>
            <a:grpSpLocks/>
          </p:cNvGrpSpPr>
          <p:nvPr/>
        </p:nvGrpSpPr>
        <p:grpSpPr bwMode="auto">
          <a:xfrm>
            <a:off x="5524500" y="4894263"/>
            <a:ext cx="530225" cy="133350"/>
            <a:chOff x="494" y="3067"/>
            <a:chExt cx="334" cy="84"/>
          </a:xfrm>
        </p:grpSpPr>
        <p:sp>
          <p:nvSpPr>
            <p:cNvPr id="25646" name="WordArt 46">
              <a:extLst>
                <a:ext uri="{FF2B5EF4-FFF2-40B4-BE49-F238E27FC236}">
                  <a16:creationId xmlns:a16="http://schemas.microsoft.com/office/drawing/2014/main" id="{4A3CF6E3-77FA-4DAA-B745-F1131797AE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4" y="30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中能登町</a:t>
              </a:r>
            </a:p>
          </p:txBody>
        </p:sp>
        <p:sp>
          <p:nvSpPr>
            <p:cNvPr id="25647" name="WordArt 47">
              <a:extLst>
                <a:ext uri="{FF2B5EF4-FFF2-40B4-BE49-F238E27FC236}">
                  <a16:creationId xmlns:a16="http://schemas.microsoft.com/office/drawing/2014/main" id="{913BD801-0BFE-4B0A-8D6D-C1693C1487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5" y="30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中能登町</a:t>
              </a:r>
            </a:p>
          </p:txBody>
        </p:sp>
      </p:grpSp>
      <p:grpSp>
        <p:nvGrpSpPr>
          <p:cNvPr id="25648" name="Group 48">
            <a:extLst>
              <a:ext uri="{FF2B5EF4-FFF2-40B4-BE49-F238E27FC236}">
                <a16:creationId xmlns:a16="http://schemas.microsoft.com/office/drawing/2014/main" id="{F817951A-3788-4D0E-9ABA-5126DB7EF78A}"/>
              </a:ext>
            </a:extLst>
          </p:cNvPr>
          <p:cNvGrpSpPr>
            <a:grpSpLocks/>
          </p:cNvGrpSpPr>
          <p:nvPr/>
        </p:nvGrpSpPr>
        <p:grpSpPr bwMode="auto">
          <a:xfrm>
            <a:off x="2892425" y="9394825"/>
            <a:ext cx="396875" cy="133350"/>
            <a:chOff x="685" y="5106"/>
            <a:chExt cx="250" cy="84"/>
          </a:xfrm>
        </p:grpSpPr>
        <p:sp>
          <p:nvSpPr>
            <p:cNvPr id="25649" name="WordArt 49">
              <a:extLst>
                <a:ext uri="{FF2B5EF4-FFF2-40B4-BE49-F238E27FC236}">
                  <a16:creationId xmlns:a16="http://schemas.microsoft.com/office/drawing/2014/main" id="{EBA2856C-A7B7-4D75-B9AF-39E0FE736F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1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能美市</a:t>
              </a:r>
            </a:p>
          </p:txBody>
        </p:sp>
        <p:sp>
          <p:nvSpPr>
            <p:cNvPr id="25650" name="WordArt 50">
              <a:extLst>
                <a:ext uri="{FF2B5EF4-FFF2-40B4-BE49-F238E27FC236}">
                  <a16:creationId xmlns:a16="http://schemas.microsoft.com/office/drawing/2014/main" id="{D61D4190-CC95-4333-BB51-216319511C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1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能美市</a:t>
              </a:r>
            </a:p>
          </p:txBody>
        </p:sp>
      </p:grpSp>
      <p:grpSp>
        <p:nvGrpSpPr>
          <p:cNvPr id="25651" name="Group 51">
            <a:extLst>
              <a:ext uri="{FF2B5EF4-FFF2-40B4-BE49-F238E27FC236}">
                <a16:creationId xmlns:a16="http://schemas.microsoft.com/office/drawing/2014/main" id="{1D5D020B-05AA-440C-97CB-3A130038096A}"/>
              </a:ext>
            </a:extLst>
          </p:cNvPr>
          <p:cNvGrpSpPr>
            <a:grpSpLocks/>
          </p:cNvGrpSpPr>
          <p:nvPr/>
        </p:nvGrpSpPr>
        <p:grpSpPr bwMode="auto">
          <a:xfrm>
            <a:off x="4602163" y="7054850"/>
            <a:ext cx="396875" cy="133350"/>
            <a:chOff x="685" y="5250"/>
            <a:chExt cx="250" cy="84"/>
          </a:xfrm>
        </p:grpSpPr>
        <p:sp>
          <p:nvSpPr>
            <p:cNvPr id="25652" name="WordArt 52">
              <a:extLst>
                <a:ext uri="{FF2B5EF4-FFF2-40B4-BE49-F238E27FC236}">
                  <a16:creationId xmlns:a16="http://schemas.microsoft.com/office/drawing/2014/main" id="{BCBEC902-89EE-4572-8D9F-9C30548D6D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5" y="5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津幡町</a:t>
              </a:r>
            </a:p>
          </p:txBody>
        </p:sp>
        <p:sp>
          <p:nvSpPr>
            <p:cNvPr id="25653" name="WordArt 53">
              <a:extLst>
                <a:ext uri="{FF2B5EF4-FFF2-40B4-BE49-F238E27FC236}">
                  <a16:creationId xmlns:a16="http://schemas.microsoft.com/office/drawing/2014/main" id="{0328967F-F063-4EC7-8DBA-8F8FD5E87C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津幡町</a:t>
              </a:r>
            </a:p>
          </p:txBody>
        </p:sp>
      </p:grpSp>
      <p:grpSp>
        <p:nvGrpSpPr>
          <p:cNvPr id="25654" name="Group 54">
            <a:extLst>
              <a:ext uri="{FF2B5EF4-FFF2-40B4-BE49-F238E27FC236}">
                <a16:creationId xmlns:a16="http://schemas.microsoft.com/office/drawing/2014/main" id="{599704D4-C7E2-4D65-BF8C-D780522143B8}"/>
              </a:ext>
            </a:extLst>
          </p:cNvPr>
          <p:cNvGrpSpPr>
            <a:grpSpLocks/>
          </p:cNvGrpSpPr>
          <p:nvPr/>
        </p:nvGrpSpPr>
        <p:grpSpPr bwMode="auto">
          <a:xfrm>
            <a:off x="4691063" y="3905250"/>
            <a:ext cx="396875" cy="133350"/>
            <a:chOff x="925" y="3407"/>
            <a:chExt cx="250" cy="84"/>
          </a:xfrm>
        </p:grpSpPr>
        <p:sp>
          <p:nvSpPr>
            <p:cNvPr id="25655" name="WordArt 55">
              <a:extLst>
                <a:ext uri="{FF2B5EF4-FFF2-40B4-BE49-F238E27FC236}">
                  <a16:creationId xmlns:a16="http://schemas.microsoft.com/office/drawing/2014/main" id="{79DD2177-FB78-4D88-AAF5-66FE439937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志賀町</a:t>
              </a:r>
            </a:p>
          </p:txBody>
        </p:sp>
        <p:sp>
          <p:nvSpPr>
            <p:cNvPr id="25656" name="WordArt 56">
              <a:extLst>
                <a:ext uri="{FF2B5EF4-FFF2-40B4-BE49-F238E27FC236}">
                  <a16:creationId xmlns:a16="http://schemas.microsoft.com/office/drawing/2014/main" id="{F8C102CB-1C8E-4733-96B2-9A0B492549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志賀町</a:t>
              </a:r>
            </a:p>
          </p:txBody>
        </p:sp>
      </p:grpSp>
      <p:grpSp>
        <p:nvGrpSpPr>
          <p:cNvPr id="25657" name="Group 57">
            <a:extLst>
              <a:ext uri="{FF2B5EF4-FFF2-40B4-BE49-F238E27FC236}">
                <a16:creationId xmlns:a16="http://schemas.microsoft.com/office/drawing/2014/main" id="{C1F4EDCF-49A3-44F8-86DA-94F1135DE9B7}"/>
              </a:ext>
            </a:extLst>
          </p:cNvPr>
          <p:cNvGrpSpPr>
            <a:grpSpLocks/>
          </p:cNvGrpSpPr>
          <p:nvPr/>
        </p:nvGrpSpPr>
        <p:grpSpPr bwMode="auto">
          <a:xfrm>
            <a:off x="7032625" y="1924050"/>
            <a:ext cx="396875" cy="133350"/>
            <a:chOff x="925" y="3551"/>
            <a:chExt cx="250" cy="84"/>
          </a:xfrm>
        </p:grpSpPr>
        <p:sp>
          <p:nvSpPr>
            <p:cNvPr id="25658" name="WordArt 58">
              <a:extLst>
                <a:ext uri="{FF2B5EF4-FFF2-40B4-BE49-F238E27FC236}">
                  <a16:creationId xmlns:a16="http://schemas.microsoft.com/office/drawing/2014/main" id="{28738542-4302-48F2-B40D-E3AB677EA0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5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能登町</a:t>
              </a:r>
            </a:p>
          </p:txBody>
        </p:sp>
        <p:sp>
          <p:nvSpPr>
            <p:cNvPr id="25659" name="WordArt 59">
              <a:extLst>
                <a:ext uri="{FF2B5EF4-FFF2-40B4-BE49-F238E27FC236}">
                  <a16:creationId xmlns:a16="http://schemas.microsoft.com/office/drawing/2014/main" id="{B4FF33C2-3456-4F8D-B840-CD47A50590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5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能登町</a:t>
              </a:r>
            </a:p>
          </p:txBody>
        </p:sp>
      </p:grpSp>
      <p:grpSp>
        <p:nvGrpSpPr>
          <p:cNvPr id="25660" name="Group 60">
            <a:extLst>
              <a:ext uri="{FF2B5EF4-FFF2-40B4-BE49-F238E27FC236}">
                <a16:creationId xmlns:a16="http://schemas.microsoft.com/office/drawing/2014/main" id="{5BF7BD21-0B3D-423D-8E18-8A1627AC34A0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3994150"/>
            <a:ext cx="396875" cy="133350"/>
            <a:chOff x="1335" y="2387"/>
            <a:chExt cx="250" cy="84"/>
          </a:xfrm>
        </p:grpSpPr>
        <p:sp>
          <p:nvSpPr>
            <p:cNvPr id="25661" name="WordArt 61">
              <a:extLst>
                <a:ext uri="{FF2B5EF4-FFF2-40B4-BE49-F238E27FC236}">
                  <a16:creationId xmlns:a16="http://schemas.microsoft.com/office/drawing/2014/main" id="{0FD4526D-2837-45CB-AB9C-AEEC87B8E5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七尾市</a:t>
              </a:r>
            </a:p>
          </p:txBody>
        </p:sp>
        <p:sp>
          <p:nvSpPr>
            <p:cNvPr id="25662" name="WordArt 62">
              <a:extLst>
                <a:ext uri="{FF2B5EF4-FFF2-40B4-BE49-F238E27FC236}">
                  <a16:creationId xmlns:a16="http://schemas.microsoft.com/office/drawing/2014/main" id="{FFC00AC2-F0D4-47B4-81FD-4045A86CAE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七尾市</a:t>
              </a:r>
            </a:p>
          </p:txBody>
        </p:sp>
      </p:grpSp>
      <p:grpSp>
        <p:nvGrpSpPr>
          <p:cNvPr id="25663" name="Group 63">
            <a:extLst>
              <a:ext uri="{FF2B5EF4-FFF2-40B4-BE49-F238E27FC236}">
                <a16:creationId xmlns:a16="http://schemas.microsoft.com/office/drawing/2014/main" id="{2A6DF285-A991-499D-A56D-21B91D38A60F}"/>
              </a:ext>
            </a:extLst>
          </p:cNvPr>
          <p:cNvGrpSpPr>
            <a:grpSpLocks/>
          </p:cNvGrpSpPr>
          <p:nvPr/>
        </p:nvGrpSpPr>
        <p:grpSpPr bwMode="auto">
          <a:xfrm>
            <a:off x="5141913" y="1924050"/>
            <a:ext cx="396875" cy="133350"/>
            <a:chOff x="1335" y="2531"/>
            <a:chExt cx="250" cy="84"/>
          </a:xfrm>
        </p:grpSpPr>
        <p:sp>
          <p:nvSpPr>
            <p:cNvPr id="25664" name="WordArt 64">
              <a:extLst>
                <a:ext uri="{FF2B5EF4-FFF2-40B4-BE49-F238E27FC236}">
                  <a16:creationId xmlns:a16="http://schemas.microsoft.com/office/drawing/2014/main" id="{ABD4E422-36CD-42BF-8681-5C55399ACA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輪島市</a:t>
              </a:r>
            </a:p>
          </p:txBody>
        </p:sp>
        <p:sp>
          <p:nvSpPr>
            <p:cNvPr id="25665" name="WordArt 65">
              <a:extLst>
                <a:ext uri="{FF2B5EF4-FFF2-40B4-BE49-F238E27FC236}">
                  <a16:creationId xmlns:a16="http://schemas.microsoft.com/office/drawing/2014/main" id="{699E2417-8963-40F6-836B-DC7810FC14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輪島市</a:t>
              </a:r>
            </a:p>
          </p:txBody>
        </p:sp>
      </p:grpSp>
      <p:grpSp>
        <p:nvGrpSpPr>
          <p:cNvPr id="25666" name="Group 66">
            <a:extLst>
              <a:ext uri="{FF2B5EF4-FFF2-40B4-BE49-F238E27FC236}">
                <a16:creationId xmlns:a16="http://schemas.microsoft.com/office/drawing/2014/main" id="{6786C196-4789-4985-9C6D-47DAE72905B6}"/>
              </a:ext>
            </a:extLst>
          </p:cNvPr>
          <p:cNvGrpSpPr>
            <a:grpSpLocks/>
          </p:cNvGrpSpPr>
          <p:nvPr/>
        </p:nvGrpSpPr>
        <p:grpSpPr bwMode="auto">
          <a:xfrm>
            <a:off x="1812925" y="11014075"/>
            <a:ext cx="396875" cy="133350"/>
            <a:chOff x="1051" y="4766"/>
            <a:chExt cx="250" cy="84"/>
          </a:xfrm>
        </p:grpSpPr>
        <p:sp>
          <p:nvSpPr>
            <p:cNvPr id="25667" name="WordArt 67">
              <a:extLst>
                <a:ext uri="{FF2B5EF4-FFF2-40B4-BE49-F238E27FC236}">
                  <a16:creationId xmlns:a16="http://schemas.microsoft.com/office/drawing/2014/main" id="{EC0B0CEF-8794-41F5-98BB-6E6DF56806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1" y="47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加賀市</a:t>
              </a:r>
            </a:p>
          </p:txBody>
        </p:sp>
        <p:sp>
          <p:nvSpPr>
            <p:cNvPr id="25668" name="WordArt 68">
              <a:extLst>
                <a:ext uri="{FF2B5EF4-FFF2-40B4-BE49-F238E27FC236}">
                  <a16:creationId xmlns:a16="http://schemas.microsoft.com/office/drawing/2014/main" id="{06553921-81DC-4E0B-9C59-4B05E92CD0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47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加賀市</a:t>
              </a:r>
            </a:p>
          </p:txBody>
        </p:sp>
      </p:grpSp>
      <p:grpSp>
        <p:nvGrpSpPr>
          <p:cNvPr id="25669" name="Group 69">
            <a:extLst>
              <a:ext uri="{FF2B5EF4-FFF2-40B4-BE49-F238E27FC236}">
                <a16:creationId xmlns:a16="http://schemas.microsoft.com/office/drawing/2014/main" id="{345C0145-10BA-455F-A622-4F57973BF764}"/>
              </a:ext>
            </a:extLst>
          </p:cNvPr>
          <p:cNvGrpSpPr>
            <a:grpSpLocks/>
          </p:cNvGrpSpPr>
          <p:nvPr/>
        </p:nvGrpSpPr>
        <p:grpSpPr bwMode="auto">
          <a:xfrm>
            <a:off x="4062413" y="11014075"/>
            <a:ext cx="396875" cy="133350"/>
            <a:chOff x="1051" y="4910"/>
            <a:chExt cx="250" cy="84"/>
          </a:xfrm>
        </p:grpSpPr>
        <p:sp>
          <p:nvSpPr>
            <p:cNvPr id="25670" name="WordArt 70">
              <a:extLst>
                <a:ext uri="{FF2B5EF4-FFF2-40B4-BE49-F238E27FC236}">
                  <a16:creationId xmlns:a16="http://schemas.microsoft.com/office/drawing/2014/main" id="{F4108928-93E3-42D5-A507-9B311B4D30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1" y="49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白山市</a:t>
              </a:r>
            </a:p>
          </p:txBody>
        </p:sp>
        <p:sp>
          <p:nvSpPr>
            <p:cNvPr id="25671" name="WordArt 71">
              <a:extLst>
                <a:ext uri="{FF2B5EF4-FFF2-40B4-BE49-F238E27FC236}">
                  <a16:creationId xmlns:a16="http://schemas.microsoft.com/office/drawing/2014/main" id="{3D5757C5-AD01-49D1-B670-0D40E2E531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2" y="49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白山市</a:t>
              </a:r>
            </a:p>
          </p:txBody>
        </p:sp>
      </p:grpSp>
      <p:grpSp>
        <p:nvGrpSpPr>
          <p:cNvPr id="25672" name="Group 72">
            <a:extLst>
              <a:ext uri="{FF2B5EF4-FFF2-40B4-BE49-F238E27FC236}">
                <a16:creationId xmlns:a16="http://schemas.microsoft.com/office/drawing/2014/main" id="{6DDBD019-E28A-432A-9687-1E1C436B7636}"/>
              </a:ext>
            </a:extLst>
          </p:cNvPr>
          <p:cNvGrpSpPr>
            <a:grpSpLocks/>
          </p:cNvGrpSpPr>
          <p:nvPr/>
        </p:nvGrpSpPr>
        <p:grpSpPr bwMode="auto">
          <a:xfrm>
            <a:off x="3073400" y="9036050"/>
            <a:ext cx="396875" cy="133350"/>
            <a:chOff x="1095" y="5106"/>
            <a:chExt cx="250" cy="84"/>
          </a:xfrm>
        </p:grpSpPr>
        <p:sp>
          <p:nvSpPr>
            <p:cNvPr id="25673" name="WordArt 73">
              <a:extLst>
                <a:ext uri="{FF2B5EF4-FFF2-40B4-BE49-F238E27FC236}">
                  <a16:creationId xmlns:a16="http://schemas.microsoft.com/office/drawing/2014/main" id="{22D18B0A-EB1F-4898-A52A-89D4EE7BD8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5" y="510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川北町</a:t>
              </a:r>
            </a:p>
          </p:txBody>
        </p:sp>
        <p:sp>
          <p:nvSpPr>
            <p:cNvPr id="25674" name="WordArt 74">
              <a:extLst>
                <a:ext uri="{FF2B5EF4-FFF2-40B4-BE49-F238E27FC236}">
                  <a16:creationId xmlns:a16="http://schemas.microsoft.com/office/drawing/2014/main" id="{43C60297-12F5-421A-BF54-84EF186F61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510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川北町</a:t>
              </a:r>
            </a:p>
          </p:txBody>
        </p:sp>
      </p:grpSp>
      <p:grpSp>
        <p:nvGrpSpPr>
          <p:cNvPr id="25675" name="Group 75">
            <a:extLst>
              <a:ext uri="{FF2B5EF4-FFF2-40B4-BE49-F238E27FC236}">
                <a16:creationId xmlns:a16="http://schemas.microsoft.com/office/drawing/2014/main" id="{91416F0A-C4E1-48D8-829F-D6205DF7AF5C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7391400"/>
            <a:ext cx="396875" cy="133350"/>
            <a:chOff x="1095" y="5250"/>
            <a:chExt cx="250" cy="84"/>
          </a:xfrm>
        </p:grpSpPr>
        <p:sp>
          <p:nvSpPr>
            <p:cNvPr id="25676" name="WordArt 76">
              <a:extLst>
                <a:ext uri="{FF2B5EF4-FFF2-40B4-BE49-F238E27FC236}">
                  <a16:creationId xmlns:a16="http://schemas.microsoft.com/office/drawing/2014/main" id="{F98A07D3-5982-4D74-8BF8-312B5E896D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5" y="52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内灘町</a:t>
              </a:r>
            </a:p>
          </p:txBody>
        </p:sp>
        <p:sp>
          <p:nvSpPr>
            <p:cNvPr id="25677" name="WordArt 77">
              <a:extLst>
                <a:ext uri="{FF2B5EF4-FFF2-40B4-BE49-F238E27FC236}">
                  <a16:creationId xmlns:a16="http://schemas.microsoft.com/office/drawing/2014/main" id="{82092024-9DD9-44FC-AE69-73C946A618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52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内灘町</a:t>
              </a:r>
            </a:p>
          </p:txBody>
        </p:sp>
      </p:grpSp>
      <p:grpSp>
        <p:nvGrpSpPr>
          <p:cNvPr id="25678" name="Group 78">
            <a:extLst>
              <a:ext uri="{FF2B5EF4-FFF2-40B4-BE49-F238E27FC236}">
                <a16:creationId xmlns:a16="http://schemas.microsoft.com/office/drawing/2014/main" id="{4C84B713-C9F3-49A4-A65D-6731F6CD33D3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2914650"/>
            <a:ext cx="396875" cy="133350"/>
            <a:chOff x="1335" y="3407"/>
            <a:chExt cx="250" cy="84"/>
          </a:xfrm>
        </p:grpSpPr>
        <p:sp>
          <p:nvSpPr>
            <p:cNvPr id="25679" name="WordArt 79">
              <a:extLst>
                <a:ext uri="{FF2B5EF4-FFF2-40B4-BE49-F238E27FC236}">
                  <a16:creationId xmlns:a16="http://schemas.microsoft.com/office/drawing/2014/main" id="{0A8CA3C3-124D-4FF4-A288-809120AB06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5" y="34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穴水町</a:t>
              </a:r>
            </a:p>
          </p:txBody>
        </p:sp>
        <p:sp>
          <p:nvSpPr>
            <p:cNvPr id="25680" name="WordArt 80">
              <a:extLst>
                <a:ext uri="{FF2B5EF4-FFF2-40B4-BE49-F238E27FC236}">
                  <a16:creationId xmlns:a16="http://schemas.microsoft.com/office/drawing/2014/main" id="{BE85F4F2-7769-477F-8E5B-2D581E87F0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6" y="34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穴水町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1587</TotalTime>
  <Words>400</Words>
  <PresentationFormat>A3 297x420 mm</PresentationFormat>
  <Paragraphs>304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石川県の地図</dc:title>
  <dc:subject>石川県の地図</dc:subject>
  <dc:creator>digipot.net</dc:creator>
  <cp:revision>1</cp:revision>
  <dcterms:created xsi:type="dcterms:W3CDTF">2011-09-01T12:09:10Z</dcterms:created>
  <dcterms:modified xsi:type="dcterms:W3CDTF">2019-01-28T02:05:03Z</dcterms:modified>
  <cp:version>1</cp:version>
</cp:coreProperties>
</file>